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sldIdLst>
    <p:sldId id="263" r:id="rId2"/>
  </p:sldIdLst>
  <p:sldSz cx="14630400" cy="8229600"/>
  <p:notesSz cx="6858000" cy="9144000"/>
  <p:defaultTextStyle>
    <a:defPPr>
      <a:defRPr lang="en-US"/>
    </a:defPPr>
    <a:lvl1pPr marL="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8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8CB3A"/>
    <a:srgbClr val="F5730C"/>
    <a:srgbClr val="3691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88"/>
  </p:normalViewPr>
  <p:slideViewPr>
    <p:cSldViewPr snapToGrid="0" snapToObjects="1" showGuides="1">
      <p:cViewPr varScale="1">
        <p:scale>
          <a:sx n="56" d="100"/>
          <a:sy n="56" d="100"/>
        </p:scale>
        <p:origin x="644" y="56"/>
      </p:cViewPr>
      <p:guideLst>
        <p:guide orient="horz" pos="3024"/>
        <p:guide pos="8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56480-8B48-45D7-BA89-3D607E30262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B73163-499A-4DC4-AF0D-BA35A435F2D6}">
      <dgm:prSet custT="1"/>
      <dgm:spPr>
        <a:solidFill>
          <a:srgbClr val="F5730C"/>
        </a:solidFill>
      </dgm:spPr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President and CEO </a:t>
          </a:r>
          <a:br>
            <a:rPr lang="en-US" sz="1400" b="1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Kari Luther Rosbeck</a:t>
          </a:r>
        </a:p>
      </dgm:t>
    </dgm:pt>
    <dgm:pt modelId="{2657822C-A0F3-403C-A7A8-5F19CEF8716D}" type="parTrans" cxnId="{98B393E3-04A3-44FE-A761-D031DF8F51EA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0B6DF8A0-6615-49EB-AA06-8A98E2CDF884}" type="sibTrans" cxnId="{98B393E3-04A3-44FE-A761-D031DF8F51EA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4ECDD2A2-ED3F-466C-908E-E7767E5F34C2}">
      <dgm:prSet custT="1"/>
      <dgm:spPr/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Chief Financial Officer </a:t>
          </a:r>
          <a:br>
            <a:rPr lang="en-US" sz="1400" b="1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Rich</a:t>
          </a:r>
          <a:r>
            <a:rPr lang="en-US" sz="1400" b="1" dirty="0">
              <a:latin typeface="Cabin" panose="020B0803050202020004" pitchFamily="34" charset="0"/>
            </a:rPr>
            <a:t> </a:t>
          </a:r>
          <a:r>
            <a:rPr lang="en-US" sz="1400" b="0" dirty="0">
              <a:latin typeface="Cabin" panose="020B0803050202020004" pitchFamily="34" charset="0"/>
            </a:rPr>
            <a:t>Gollub, CPA</a:t>
          </a:r>
        </a:p>
      </dgm:t>
    </dgm:pt>
    <dgm:pt modelId="{371737F9-0665-46CE-B40C-96B072BF655D}" type="parTrans" cxnId="{72638AF9-1897-488E-9F8A-07FEFD1C1222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9736E1C2-DD8B-48A8-9D60-38693B684044}" type="sibTrans" cxnId="{72638AF9-1897-488E-9F8A-07FEFD1C1222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7B3D8ED3-ADE9-4292-94A8-ADFD27356F2F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Senior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Accountant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Emebet Gmichael</a:t>
          </a:r>
        </a:p>
      </dgm:t>
    </dgm:pt>
    <dgm:pt modelId="{81E90513-A659-4941-B437-813E88243486}" type="parTrans" cxnId="{5A15A599-4168-45F8-B410-FA171F94F8E2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8F96F266-37B7-400C-8355-78DC65227323}" type="sibTrans" cxnId="{5A15A599-4168-45F8-B410-FA171F94F8E2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6A835B5C-0196-4EC9-8EBC-414F45D23EE2}">
      <dgm:prSet custT="1"/>
      <dgm:spPr/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Vice President, Community Programs </a:t>
          </a:r>
          <a:br>
            <a:rPr lang="en-US" sz="1400" b="1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April Cooper</a:t>
          </a:r>
        </a:p>
      </dgm:t>
    </dgm:pt>
    <dgm:pt modelId="{891E0728-92A2-4BB9-BB49-663159F62945}" type="parTrans" cxnId="{95F1BE77-8F2D-49C3-A128-1BC6950BC90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88C790D9-3DC6-4F37-BCBC-918316977767}" type="sibTrans" cxnId="{95F1BE77-8F2D-49C3-A128-1BC6950BC90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6B3CC1BF-A724-4EF8-ADF7-E54C042DD6F5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Senior Associate Director, Community Programs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Gail Saunders</a:t>
          </a:r>
        </a:p>
      </dgm:t>
    </dgm:pt>
    <dgm:pt modelId="{F01A9E4F-4544-49DA-84D7-36CC00C0A1A9}" type="parTrans" cxnId="{1F5FA0A8-AF38-4179-B070-F547CE48AA2A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A72510B8-4B19-459C-92D8-9A031892C923}" type="sibTrans" cxnId="{1F5FA0A8-AF38-4179-B070-F547CE48AA2A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E9C6B0FA-A509-430C-B8DF-278C8BC989AF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Community Programs Manager, East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Shelly Meitzler</a:t>
          </a:r>
        </a:p>
      </dgm:t>
    </dgm:pt>
    <dgm:pt modelId="{0481F98D-CC39-444A-BACC-9CA8CC4F090E}" type="parTrans" cxnId="{0C8509CF-5F3C-4BCE-B923-98BBFFCECB5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C019BB4B-3D7D-4246-8B2B-D5BC927F6880}" type="sibTrans" cxnId="{0C8509CF-5F3C-4BCE-B923-98BBFFCECB5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CB4FC811-95FB-4D4F-89DA-2A2A90B404B3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Community Programs Manager, West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Julie Scroggins</a:t>
          </a:r>
        </a:p>
      </dgm:t>
    </dgm:pt>
    <dgm:pt modelId="{62977221-E358-40A3-ADA4-69BA813D7825}" type="parTrans" cxnId="{446E32BB-7B02-42C4-9AEB-C783B6D09D9E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AAE09CF3-29FB-4B76-9E52-AF46BC20C8A5}" type="sibTrans" cxnId="{446E32BB-7B02-42C4-9AEB-C783B6D09D9E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F092DA00-5413-4A9F-B4E4-E73F0982B3EC}">
      <dgm:prSet custT="1"/>
      <dgm:spPr/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Director, Government and Global Affairs </a:t>
          </a:r>
          <a:br>
            <a:rPr lang="en-US" sz="1400" b="1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Katie Smith</a:t>
          </a:r>
        </a:p>
      </dgm:t>
    </dgm:pt>
    <dgm:pt modelId="{064D5B6A-FB20-410B-A985-FCEEDD962F64}" type="parTrans" cxnId="{6407EE02-E8E4-4C03-A2FC-B69744435ED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8388E1EA-FB42-4EDB-9AAF-57BD7262FD59}" type="sibTrans" cxnId="{6407EE02-E8E4-4C03-A2FC-B69744435ED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947EEA7E-C0AF-4A42-AA1A-FBD54E7CF06C}">
      <dgm:prSet custT="1"/>
      <dgm:spPr/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Vice President, Donor Relations</a:t>
          </a:r>
          <a:r>
            <a:rPr lang="en-US" sz="1400" b="0" dirty="0">
              <a:latin typeface="Cabin" panose="020B0803050202020004" pitchFamily="34" charset="0"/>
            </a:rPr>
            <a:t> </a:t>
          </a:r>
          <a:br>
            <a:rPr lang="en-US" sz="1400" b="0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Lisa Moss</a:t>
          </a:r>
        </a:p>
      </dgm:t>
    </dgm:pt>
    <dgm:pt modelId="{72DCFB9D-317E-420A-89EA-1D52FA0E76C1}" type="parTrans" cxnId="{5B752409-07BC-448D-8289-239475D7E7E8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1F238D99-ED06-4694-BD93-FCB805EB7DED}" type="sibTrans" cxnId="{5B752409-07BC-448D-8289-239475D7E7E8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2AC09421-4240-48B0-966E-A644FFC74148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Development Services Manager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Justin Martucci</a:t>
          </a:r>
        </a:p>
      </dgm:t>
    </dgm:pt>
    <dgm:pt modelId="{B6AB416E-DFC2-4791-95D2-1142E9B53B1E}" type="parTrans" cxnId="{E8E27783-2B3C-41C9-879D-3ACC5E776DF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7FE0280C-3916-4782-8F12-9682D9B60907}" type="sibTrans" cxnId="{E8E27783-2B3C-41C9-879D-3ACC5E776DF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84338A76-73E2-4AD1-AED2-7FFB54C2B380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Donor Associate </a:t>
          </a:r>
          <a:b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Taylor Bates</a:t>
          </a:r>
        </a:p>
      </dgm:t>
    </dgm:pt>
    <dgm:pt modelId="{1C407BC9-219B-4AC8-906B-A55885803A0E}" type="parTrans" cxnId="{B29874BF-7DB3-4DEE-AA11-272D83023374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45C42E32-D915-4759-8777-FB34D463AD35}" type="sibTrans" cxnId="{B29874BF-7DB3-4DEE-AA11-272D83023374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34161D2B-BB30-4CEF-8EF7-453D44A7B1DF}">
      <dgm:prSet custT="1"/>
      <dgm:spPr/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Senior Vice President, Communications Strategy</a:t>
          </a:r>
          <a:r>
            <a:rPr lang="en-US" sz="1400" b="0" dirty="0">
              <a:latin typeface="Cabin" panose="020B0803050202020004" pitchFamily="34" charset="0"/>
            </a:rPr>
            <a:t> </a:t>
          </a:r>
          <a:br>
            <a:rPr lang="en-US" sz="1400" b="0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Jaye Isham</a:t>
          </a:r>
        </a:p>
      </dgm:t>
    </dgm:pt>
    <dgm:pt modelId="{65D4CB95-E3EA-4B4E-9AF9-AB93BC3245EE}" type="parTrans" cxnId="{6BF4E3B2-B1D6-4C6D-8024-BAE04148F21A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D1935F44-82C3-484F-8F95-F4849BDF1A7C}" type="sibTrans" cxnId="{6BF4E3B2-B1D6-4C6D-8024-BAE04148F21A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F64E9B1D-869E-468C-9158-B53A203D8EAD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nl-NL" sz="1200" b="1" dirty="0">
              <a:solidFill>
                <a:schemeClr val="tx1"/>
              </a:solidFill>
              <a:latin typeface="Cabin" panose="020B0803050202020004" pitchFamily="34" charset="0"/>
            </a:rPr>
            <a:t>Director, Digital Platforms </a:t>
          </a:r>
          <a:br>
            <a:rPr lang="nl-NL" sz="1200" b="1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nl-NL" sz="1200" b="0" dirty="0">
              <a:solidFill>
                <a:schemeClr val="tx1"/>
              </a:solidFill>
              <a:latin typeface="Cabin" panose="020B0803050202020004" pitchFamily="34" charset="0"/>
            </a:rPr>
            <a:t>Dan Klein</a:t>
          </a:r>
          <a:endParaRPr lang="en-US" sz="1200" b="0" dirty="0">
            <a:solidFill>
              <a:schemeClr val="tx1"/>
            </a:solidFill>
            <a:latin typeface="Cabin" panose="020B0803050202020004" pitchFamily="34" charset="0"/>
          </a:endParaRPr>
        </a:p>
      </dgm:t>
    </dgm:pt>
    <dgm:pt modelId="{9707EC00-B149-4F77-8F3F-AC8D9C6D2513}" type="parTrans" cxnId="{6E5CA0D2-291F-4675-BAE2-4EE1CE82C5F4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F4BE2CA9-7CD0-4BB6-9E42-B53564728369}" type="sibTrans" cxnId="{6E5CA0D2-291F-4675-BAE2-4EE1CE82C5F4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D6BEABD1-0929-4E0E-93F1-EF9DB903E35E}">
      <dgm:prSet custT="1"/>
      <dgm:spPr/>
      <dgm:t>
        <a:bodyPr/>
        <a:lstStyle/>
        <a:p>
          <a:r>
            <a:rPr lang="en-US" sz="1400" b="1" dirty="0">
              <a:latin typeface="Cabin" panose="020B0803050202020004" pitchFamily="34" charset="0"/>
            </a:rPr>
            <a:t>Chief Scientific Officer</a:t>
          </a:r>
          <a:r>
            <a:rPr lang="en-US" sz="1400" b="0" dirty="0">
              <a:latin typeface="Cabin" panose="020B0803050202020004" pitchFamily="34" charset="0"/>
            </a:rPr>
            <a:t> </a:t>
          </a:r>
          <a:br>
            <a:rPr lang="en-US" sz="1400" b="0" dirty="0">
              <a:latin typeface="Cabin" panose="020B0803050202020004" pitchFamily="34" charset="0"/>
            </a:rPr>
          </a:br>
          <a:r>
            <a:rPr lang="en-US" sz="1400" b="0" dirty="0">
              <a:latin typeface="Cabin" panose="020B0803050202020004" pitchFamily="34" charset="0"/>
            </a:rPr>
            <a:t>Steven Roberds, PhD</a:t>
          </a:r>
        </a:p>
      </dgm:t>
    </dgm:pt>
    <dgm:pt modelId="{3F2FE495-AA70-4D40-829F-39AF298DDF3E}" type="parTrans" cxnId="{8C2B0356-D742-4D43-AB19-3BBF86731EF7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3B58A331-29ED-4C21-A3BB-5B49680B453D}" type="sibTrans" cxnId="{8C2B0356-D742-4D43-AB19-3BBF86731EF7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88163BFC-D387-43C5-A442-AEB7C449DC18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Director, Preclinical Research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Dean Aguiar, PhD</a:t>
          </a:r>
        </a:p>
      </dgm:t>
    </dgm:pt>
    <dgm:pt modelId="{55171A0B-696F-4D4D-A2C0-E567E50E2368}" type="parTrans" cxnId="{DCBA6603-F9F2-48A8-8DF5-A42665731420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A88AE677-FB8F-45A2-9089-0F4E487D8AF8}" type="sibTrans" cxnId="{DCBA6603-F9F2-48A8-8DF5-A42665731420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51A15F64-21EF-48E2-810C-DCC7D6A504E8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Director of Clinical Projects &amp; TSC Clinics Liaison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Jo Anne Nakagawa</a:t>
          </a:r>
        </a:p>
      </dgm:t>
    </dgm:pt>
    <dgm:pt modelId="{B9EAF0EE-FDB6-4B08-B431-F27CA91DC500}" type="parTrans" cxnId="{043839AC-AB1D-4206-A83A-9E2CB0878FAF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9A682743-5026-4E1D-9838-B6375AB73A57}" type="sibTrans" cxnId="{043839AC-AB1D-4206-A83A-9E2CB0878FAF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B08C1EF0-E3A7-483F-BA11-69A6E9035095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Associate Director, Research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Gabrielle Rushing, PhD</a:t>
          </a:r>
        </a:p>
      </dgm:t>
    </dgm:pt>
    <dgm:pt modelId="{805B1DE0-1EFE-4879-97DD-C7ADB6E46F3D}" type="parTrans" cxnId="{7EA186A7-2284-4174-910B-25AA743498A2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C64F9CEB-8BBB-4039-8C06-1215497E59CC}" type="sibTrans" cxnId="{7EA186A7-2284-4174-910B-25AA743498A2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CBB8F0E3-C2DB-47BE-A751-A8BCBD05992C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Science Project Coordinator</a:t>
          </a: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Zoë Fuchs</a:t>
          </a:r>
        </a:p>
      </dgm:t>
    </dgm:pt>
    <dgm:pt modelId="{6248DB10-D1C2-4C9C-BFC5-CFE599B1A765}" type="parTrans" cxnId="{DAB81320-9F62-418D-9E82-A6E41AA9FFDD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E1536486-CCD0-4009-BDD0-59B67CE7A768}" type="sibTrans" cxnId="{DAB81320-9F62-418D-9E82-A6E41AA9FFDD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CFD1B663-0585-4A9A-BE14-23A466937DCE}">
      <dgm:prSet custT="1"/>
      <dgm:spPr>
        <a:solidFill>
          <a:srgbClr val="F5730C"/>
        </a:solidFill>
      </dgm:spPr>
      <dgm:t>
        <a:bodyPr/>
        <a:lstStyle/>
        <a:p>
          <a:r>
            <a:rPr lang="en-US" sz="1200" b="0" dirty="0">
              <a:latin typeface="Cabin" panose="020B0803050202020004" pitchFamily="34" charset="0"/>
            </a:rPr>
            <a:t> TS ALLIANCE ENDOWMENT FUND BOARD OF DIRECTORS</a:t>
          </a:r>
        </a:p>
      </dgm:t>
    </dgm:pt>
    <dgm:pt modelId="{DDCA7293-08DF-49E1-B2E9-9A6F1D4D908F}" type="parTrans" cxnId="{5CF52594-D085-453D-9D36-19C1F729562C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7EC10BF3-AFA3-4B58-A0B7-26A18D302BB8}" type="sibTrans" cxnId="{5CF52594-D085-453D-9D36-19C1F729562C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6532D948-DD57-4D91-B540-D3B89348395E}">
      <dgm:prSet custT="1"/>
      <dgm:spPr>
        <a:solidFill>
          <a:srgbClr val="F5730C"/>
        </a:solidFill>
      </dgm:spPr>
      <dgm:t>
        <a:bodyPr/>
        <a:lstStyle/>
        <a:p>
          <a:r>
            <a:rPr lang="en-US" sz="1200" b="0" dirty="0">
              <a:latin typeface="Cabin" panose="020B0803050202020004" pitchFamily="34" charset="0"/>
            </a:rPr>
            <a:t> TS ALLIANCE BOARD OF DIRECTORS</a:t>
          </a:r>
        </a:p>
      </dgm:t>
    </dgm:pt>
    <dgm:pt modelId="{ED8070D4-3EFC-4B57-9B30-98043C4DB57A}" type="parTrans" cxnId="{F1F676C8-7D7B-4B3F-8A1C-1710663B7960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C9878DB3-797B-4580-B39D-41C86B736DD2}" type="sibTrans" cxnId="{F1F676C8-7D7B-4B3F-8A1C-1710663B7960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EF7CCEFB-7663-4F47-8062-7FD484061800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Director, Medical Affairs</a:t>
          </a:r>
          <a:b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Ashley Pounders, MSN, FNP-C</a:t>
          </a:r>
        </a:p>
      </dgm:t>
    </dgm:pt>
    <dgm:pt modelId="{9F47EC81-9DA0-4F0C-9175-8BBB5CFD0761}" type="parTrans" cxnId="{B0AEAA97-C4FE-4D78-8DBE-FD3A6CBF8DCE}">
      <dgm:prSet/>
      <dgm:spPr/>
      <dgm:t>
        <a:bodyPr/>
        <a:lstStyle/>
        <a:p>
          <a:endParaRPr lang="en-US" sz="2000"/>
        </a:p>
      </dgm:t>
    </dgm:pt>
    <dgm:pt modelId="{314893C8-8C77-48D7-8B2D-98E2F294E43C}" type="sibTrans" cxnId="{B0AEAA97-C4FE-4D78-8DBE-FD3A6CBF8DCE}">
      <dgm:prSet/>
      <dgm:spPr/>
      <dgm:t>
        <a:bodyPr/>
        <a:lstStyle/>
        <a:p>
          <a:endParaRPr lang="en-US" sz="2000"/>
        </a:p>
      </dgm:t>
    </dgm:pt>
    <dgm:pt modelId="{185BAF66-5B9E-447F-816C-4F8062531FD1}">
      <dgm:prSet custT="1"/>
      <dgm:spPr>
        <a:solidFill>
          <a:srgbClr val="A8CB3A"/>
        </a:solidFill>
        <a:ln>
          <a:noFill/>
        </a:ln>
      </dgm:spPr>
      <dgm:t>
        <a:bodyPr/>
        <a:lstStyle/>
        <a:p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  <a:t>Contractor for Research Campaign</a:t>
          </a:r>
          <a:br>
            <a:rPr lang="en-US" sz="1200" b="1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Gina Vaughn </a:t>
          </a:r>
          <a:b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dirty="0">
              <a:solidFill>
                <a:schemeClr val="tx1"/>
              </a:solidFill>
              <a:latin typeface="Cabin" panose="020B0803050202020004" pitchFamily="34" charset="0"/>
            </a:rPr>
            <a:t>Graham-Pelton</a:t>
          </a:r>
        </a:p>
      </dgm:t>
    </dgm:pt>
    <dgm:pt modelId="{4CCE9A9B-CAF6-42C3-B37D-CB0CCC6187F8}" type="sibTrans" cxnId="{419912AF-BBEE-492B-81F3-C663F716984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647A7F42-1A29-4BA8-A6ED-9ABE31A3A11C}" type="parTrans" cxnId="{419912AF-BBEE-492B-81F3-C663F7169841}">
      <dgm:prSet/>
      <dgm:spPr/>
      <dgm:t>
        <a:bodyPr/>
        <a:lstStyle/>
        <a:p>
          <a:endParaRPr lang="en-US" sz="2000">
            <a:latin typeface="Cabin" panose="020B0803050202020004" pitchFamily="34" charset="0"/>
          </a:endParaRPr>
        </a:p>
      </dgm:t>
    </dgm:pt>
    <dgm:pt modelId="{9F1B1209-D347-495A-8F94-23D8750332F8}" type="pres">
      <dgm:prSet presAssocID="{17656480-8B48-45D7-BA89-3D607E30262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31B4FE-9425-4580-B246-D39CDF353D54}" type="pres">
      <dgm:prSet presAssocID="{62B73163-499A-4DC4-AF0D-BA35A435F2D6}" presName="hierRoot1" presStyleCnt="0">
        <dgm:presLayoutVars>
          <dgm:hierBranch/>
        </dgm:presLayoutVars>
      </dgm:prSet>
      <dgm:spPr/>
    </dgm:pt>
    <dgm:pt modelId="{96B4BB29-8109-4634-99FB-9CED2BD4B34E}" type="pres">
      <dgm:prSet presAssocID="{62B73163-499A-4DC4-AF0D-BA35A435F2D6}" presName="rootComposite1" presStyleCnt="0"/>
      <dgm:spPr/>
    </dgm:pt>
    <dgm:pt modelId="{67771AAA-1857-44C9-835C-12B7A94F7C3E}" type="pres">
      <dgm:prSet presAssocID="{62B73163-499A-4DC4-AF0D-BA35A435F2D6}" presName="rootText1" presStyleLbl="node0" presStyleIdx="0" presStyleCnt="4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FF9DF79A-9C7F-433D-B733-3711F5805D1C}" type="pres">
      <dgm:prSet presAssocID="{62B73163-499A-4DC4-AF0D-BA35A435F2D6}" presName="rootConnector1" presStyleLbl="node1" presStyleIdx="0" presStyleCnt="0"/>
      <dgm:spPr/>
    </dgm:pt>
    <dgm:pt modelId="{D201F560-0810-42FF-9EBE-2E04F15D482F}" type="pres">
      <dgm:prSet presAssocID="{62B73163-499A-4DC4-AF0D-BA35A435F2D6}" presName="hierChild2" presStyleCnt="0"/>
      <dgm:spPr/>
    </dgm:pt>
    <dgm:pt modelId="{133DF61D-FCBB-4C84-AF96-5CAFD7B699D1}" type="pres">
      <dgm:prSet presAssocID="{371737F9-0665-46CE-B40C-96B072BF655D}" presName="Name35" presStyleLbl="parChTrans1D2" presStyleIdx="0" presStyleCnt="6"/>
      <dgm:spPr/>
    </dgm:pt>
    <dgm:pt modelId="{DB05FCDD-8AB0-4960-A994-EE59C75F4D3C}" type="pres">
      <dgm:prSet presAssocID="{4ECDD2A2-ED3F-466C-908E-E7767E5F34C2}" presName="hierRoot2" presStyleCnt="0">
        <dgm:presLayoutVars>
          <dgm:hierBranch val="init"/>
        </dgm:presLayoutVars>
      </dgm:prSet>
      <dgm:spPr/>
    </dgm:pt>
    <dgm:pt modelId="{DC06C667-77BC-4AFA-B420-F64B638875FD}" type="pres">
      <dgm:prSet presAssocID="{4ECDD2A2-ED3F-466C-908E-E7767E5F34C2}" presName="rootComposite" presStyleCnt="0"/>
      <dgm:spPr/>
    </dgm:pt>
    <dgm:pt modelId="{089EC0F7-F893-4C93-B4C2-9CB92B6BB8AD}" type="pres">
      <dgm:prSet presAssocID="{4ECDD2A2-ED3F-466C-908E-E7767E5F34C2}" presName="rootText" presStyleLbl="node2" presStyleIdx="0" presStyleCnt="6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7364CBE6-49F7-492E-A874-221A1DC9CA4D}" type="pres">
      <dgm:prSet presAssocID="{4ECDD2A2-ED3F-466C-908E-E7767E5F34C2}" presName="rootConnector" presStyleLbl="node2" presStyleIdx="0" presStyleCnt="6"/>
      <dgm:spPr/>
    </dgm:pt>
    <dgm:pt modelId="{8DDA736F-E720-4E0E-82DD-1237FDE476E6}" type="pres">
      <dgm:prSet presAssocID="{4ECDD2A2-ED3F-466C-908E-E7767E5F34C2}" presName="hierChild4" presStyleCnt="0"/>
      <dgm:spPr/>
    </dgm:pt>
    <dgm:pt modelId="{CBDDC45B-F425-451D-B5CE-483FB074E712}" type="pres">
      <dgm:prSet presAssocID="{81E90513-A659-4941-B437-813E88243486}" presName="Name37" presStyleLbl="parChTrans1D3" presStyleIdx="0" presStyleCnt="12"/>
      <dgm:spPr/>
    </dgm:pt>
    <dgm:pt modelId="{EBE343DB-1E30-4A32-8ACA-F783F71B0E6D}" type="pres">
      <dgm:prSet presAssocID="{7B3D8ED3-ADE9-4292-94A8-ADFD27356F2F}" presName="hierRoot2" presStyleCnt="0">
        <dgm:presLayoutVars>
          <dgm:hierBranch val="init"/>
        </dgm:presLayoutVars>
      </dgm:prSet>
      <dgm:spPr/>
    </dgm:pt>
    <dgm:pt modelId="{74B8CCBC-2EBF-4EED-9AC0-EE904EA4938A}" type="pres">
      <dgm:prSet presAssocID="{7B3D8ED3-ADE9-4292-94A8-ADFD27356F2F}" presName="rootComposite" presStyleCnt="0"/>
      <dgm:spPr/>
    </dgm:pt>
    <dgm:pt modelId="{B67FBF13-556D-4B5B-A671-4A126E14F581}" type="pres">
      <dgm:prSet presAssocID="{7B3D8ED3-ADE9-4292-94A8-ADFD27356F2F}" presName="rootText" presStyleLbl="node3" presStyleIdx="0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0D4E5138-E814-476A-9CE8-F53F09122016}" type="pres">
      <dgm:prSet presAssocID="{7B3D8ED3-ADE9-4292-94A8-ADFD27356F2F}" presName="rootConnector" presStyleLbl="node3" presStyleIdx="0" presStyleCnt="12"/>
      <dgm:spPr/>
    </dgm:pt>
    <dgm:pt modelId="{4E12CC67-C146-4002-9D7F-D26C8A0B3E33}" type="pres">
      <dgm:prSet presAssocID="{7B3D8ED3-ADE9-4292-94A8-ADFD27356F2F}" presName="hierChild4" presStyleCnt="0"/>
      <dgm:spPr/>
    </dgm:pt>
    <dgm:pt modelId="{FB4DD128-5D68-42B1-B605-67842533605E}" type="pres">
      <dgm:prSet presAssocID="{7B3D8ED3-ADE9-4292-94A8-ADFD27356F2F}" presName="hierChild5" presStyleCnt="0"/>
      <dgm:spPr/>
    </dgm:pt>
    <dgm:pt modelId="{8BAD6BB8-7EE9-45E7-948A-9B2520016446}" type="pres">
      <dgm:prSet presAssocID="{4ECDD2A2-ED3F-466C-908E-E7767E5F34C2}" presName="hierChild5" presStyleCnt="0"/>
      <dgm:spPr/>
    </dgm:pt>
    <dgm:pt modelId="{DA1AE1F4-E4AD-43D2-B900-5E99EFB888C3}" type="pres">
      <dgm:prSet presAssocID="{891E0728-92A2-4BB9-BB49-663159F62945}" presName="Name35" presStyleLbl="parChTrans1D2" presStyleIdx="1" presStyleCnt="6"/>
      <dgm:spPr/>
    </dgm:pt>
    <dgm:pt modelId="{9AF76620-8512-4EAD-8DF9-F5DEEA18D8E0}" type="pres">
      <dgm:prSet presAssocID="{6A835B5C-0196-4EC9-8EBC-414F45D23EE2}" presName="hierRoot2" presStyleCnt="0">
        <dgm:presLayoutVars>
          <dgm:hierBranch val="init"/>
        </dgm:presLayoutVars>
      </dgm:prSet>
      <dgm:spPr/>
    </dgm:pt>
    <dgm:pt modelId="{994DD304-6805-48FC-AC5D-3F3BCD8193C1}" type="pres">
      <dgm:prSet presAssocID="{6A835B5C-0196-4EC9-8EBC-414F45D23EE2}" presName="rootComposite" presStyleCnt="0"/>
      <dgm:spPr/>
    </dgm:pt>
    <dgm:pt modelId="{B71BE89F-59C3-4346-9B57-23F78B5860F2}" type="pres">
      <dgm:prSet presAssocID="{6A835B5C-0196-4EC9-8EBC-414F45D23EE2}" presName="rootText" presStyleLbl="node2" presStyleIdx="1" presStyleCnt="6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628102CB-D9FF-43E5-904F-5814367F5F0D}" type="pres">
      <dgm:prSet presAssocID="{6A835B5C-0196-4EC9-8EBC-414F45D23EE2}" presName="rootConnector" presStyleLbl="node2" presStyleIdx="1" presStyleCnt="6"/>
      <dgm:spPr/>
    </dgm:pt>
    <dgm:pt modelId="{3F6C2DBC-DA45-4E7A-96D4-575810872D79}" type="pres">
      <dgm:prSet presAssocID="{6A835B5C-0196-4EC9-8EBC-414F45D23EE2}" presName="hierChild4" presStyleCnt="0"/>
      <dgm:spPr/>
    </dgm:pt>
    <dgm:pt modelId="{342F405A-ED02-4F15-BFB7-B9D7DD954668}" type="pres">
      <dgm:prSet presAssocID="{F01A9E4F-4544-49DA-84D7-36CC00C0A1A9}" presName="Name37" presStyleLbl="parChTrans1D3" presStyleIdx="1" presStyleCnt="12"/>
      <dgm:spPr/>
    </dgm:pt>
    <dgm:pt modelId="{CA18FC95-CFED-41D9-BA6E-7B6FA8DDB133}" type="pres">
      <dgm:prSet presAssocID="{6B3CC1BF-A724-4EF8-ADF7-E54C042DD6F5}" presName="hierRoot2" presStyleCnt="0">
        <dgm:presLayoutVars>
          <dgm:hierBranch val="init"/>
        </dgm:presLayoutVars>
      </dgm:prSet>
      <dgm:spPr/>
    </dgm:pt>
    <dgm:pt modelId="{3E0D5E3E-FCFE-48FB-801A-C67E3D1127C9}" type="pres">
      <dgm:prSet presAssocID="{6B3CC1BF-A724-4EF8-ADF7-E54C042DD6F5}" presName="rootComposite" presStyleCnt="0"/>
      <dgm:spPr/>
    </dgm:pt>
    <dgm:pt modelId="{106BEB4C-28EE-4F8A-BF88-71BEBC26CE0E}" type="pres">
      <dgm:prSet presAssocID="{6B3CC1BF-A724-4EF8-ADF7-E54C042DD6F5}" presName="rootText" presStyleLbl="node3" presStyleIdx="1" presStyleCnt="12" custScaleX="111808" custScaleY="88630">
        <dgm:presLayoutVars>
          <dgm:chPref val="3"/>
        </dgm:presLayoutVars>
      </dgm:prSet>
      <dgm:spPr>
        <a:prstGeom prst="roundRect">
          <a:avLst/>
        </a:prstGeom>
      </dgm:spPr>
    </dgm:pt>
    <dgm:pt modelId="{FCFD4D81-009D-464D-8BC1-54BBFAE5A028}" type="pres">
      <dgm:prSet presAssocID="{6B3CC1BF-A724-4EF8-ADF7-E54C042DD6F5}" presName="rootConnector" presStyleLbl="node3" presStyleIdx="1" presStyleCnt="12"/>
      <dgm:spPr/>
    </dgm:pt>
    <dgm:pt modelId="{FE43A0F0-79CF-4D10-97CA-B86C6BBBECFF}" type="pres">
      <dgm:prSet presAssocID="{6B3CC1BF-A724-4EF8-ADF7-E54C042DD6F5}" presName="hierChild4" presStyleCnt="0"/>
      <dgm:spPr/>
    </dgm:pt>
    <dgm:pt modelId="{A6A22871-A60B-4459-9D2D-77611E8525D6}" type="pres">
      <dgm:prSet presAssocID="{6B3CC1BF-A724-4EF8-ADF7-E54C042DD6F5}" presName="hierChild5" presStyleCnt="0"/>
      <dgm:spPr/>
    </dgm:pt>
    <dgm:pt modelId="{712AD55F-AC6F-45F8-B022-67CE37E1047E}" type="pres">
      <dgm:prSet presAssocID="{0481F98D-CC39-444A-BACC-9CA8CC4F090E}" presName="Name37" presStyleLbl="parChTrans1D3" presStyleIdx="2" presStyleCnt="12"/>
      <dgm:spPr/>
    </dgm:pt>
    <dgm:pt modelId="{6BEF0859-3073-4BA2-9488-53B1EF51414F}" type="pres">
      <dgm:prSet presAssocID="{E9C6B0FA-A509-430C-B8DF-278C8BC989AF}" presName="hierRoot2" presStyleCnt="0">
        <dgm:presLayoutVars>
          <dgm:hierBranch val="init"/>
        </dgm:presLayoutVars>
      </dgm:prSet>
      <dgm:spPr/>
    </dgm:pt>
    <dgm:pt modelId="{F6E34988-AFCD-40F4-826E-34B558FA5A2F}" type="pres">
      <dgm:prSet presAssocID="{E9C6B0FA-A509-430C-B8DF-278C8BC989AF}" presName="rootComposite" presStyleCnt="0"/>
      <dgm:spPr/>
    </dgm:pt>
    <dgm:pt modelId="{33ABEB0A-EE5F-4585-A72D-2EA8A7A1B054}" type="pres">
      <dgm:prSet presAssocID="{E9C6B0FA-A509-430C-B8DF-278C8BC989AF}" presName="rootText" presStyleLbl="node3" presStyleIdx="2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DEFC8838-F813-469E-8C29-35313AC25307}" type="pres">
      <dgm:prSet presAssocID="{E9C6B0FA-A509-430C-B8DF-278C8BC989AF}" presName="rootConnector" presStyleLbl="node3" presStyleIdx="2" presStyleCnt="12"/>
      <dgm:spPr/>
    </dgm:pt>
    <dgm:pt modelId="{B5154331-47E3-4BFC-8A15-919DC98011DD}" type="pres">
      <dgm:prSet presAssocID="{E9C6B0FA-A509-430C-B8DF-278C8BC989AF}" presName="hierChild4" presStyleCnt="0"/>
      <dgm:spPr/>
    </dgm:pt>
    <dgm:pt modelId="{AF7BE68B-8DD6-434F-81D3-2CAB175BD0A6}" type="pres">
      <dgm:prSet presAssocID="{E9C6B0FA-A509-430C-B8DF-278C8BC989AF}" presName="hierChild5" presStyleCnt="0"/>
      <dgm:spPr/>
    </dgm:pt>
    <dgm:pt modelId="{228D7D01-B28E-455D-B700-1BF303DB908D}" type="pres">
      <dgm:prSet presAssocID="{62977221-E358-40A3-ADA4-69BA813D7825}" presName="Name37" presStyleLbl="parChTrans1D3" presStyleIdx="3" presStyleCnt="12"/>
      <dgm:spPr/>
    </dgm:pt>
    <dgm:pt modelId="{3ADE178D-CC17-482A-A141-D0023690B6EE}" type="pres">
      <dgm:prSet presAssocID="{CB4FC811-95FB-4D4F-89DA-2A2A90B404B3}" presName="hierRoot2" presStyleCnt="0">
        <dgm:presLayoutVars>
          <dgm:hierBranch val="init"/>
        </dgm:presLayoutVars>
      </dgm:prSet>
      <dgm:spPr/>
    </dgm:pt>
    <dgm:pt modelId="{E63CB1D8-4DB2-4588-ABDC-D835231AE120}" type="pres">
      <dgm:prSet presAssocID="{CB4FC811-95FB-4D4F-89DA-2A2A90B404B3}" presName="rootComposite" presStyleCnt="0"/>
      <dgm:spPr/>
    </dgm:pt>
    <dgm:pt modelId="{AAEF2274-AC08-48B8-9278-78908C78699E}" type="pres">
      <dgm:prSet presAssocID="{CB4FC811-95FB-4D4F-89DA-2A2A90B404B3}" presName="rootText" presStyleLbl="node3" presStyleIdx="3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9DCF9F51-1C6A-46F3-B5E7-FBF79C567BE7}" type="pres">
      <dgm:prSet presAssocID="{CB4FC811-95FB-4D4F-89DA-2A2A90B404B3}" presName="rootConnector" presStyleLbl="node3" presStyleIdx="3" presStyleCnt="12"/>
      <dgm:spPr/>
    </dgm:pt>
    <dgm:pt modelId="{20B77278-FCB5-4094-B96C-5F6606B2D2A5}" type="pres">
      <dgm:prSet presAssocID="{CB4FC811-95FB-4D4F-89DA-2A2A90B404B3}" presName="hierChild4" presStyleCnt="0"/>
      <dgm:spPr/>
    </dgm:pt>
    <dgm:pt modelId="{02614313-CE78-4DEB-A1A4-1C1C4826C403}" type="pres">
      <dgm:prSet presAssocID="{CB4FC811-95FB-4D4F-89DA-2A2A90B404B3}" presName="hierChild5" presStyleCnt="0"/>
      <dgm:spPr/>
    </dgm:pt>
    <dgm:pt modelId="{C9B07635-CDB1-4567-A2EA-4B0B25C6C6FC}" type="pres">
      <dgm:prSet presAssocID="{6A835B5C-0196-4EC9-8EBC-414F45D23EE2}" presName="hierChild5" presStyleCnt="0"/>
      <dgm:spPr/>
    </dgm:pt>
    <dgm:pt modelId="{51FBECDC-9812-4C2F-93C1-8F2F31D92CA3}" type="pres">
      <dgm:prSet presAssocID="{064D5B6A-FB20-410B-A985-FCEEDD962F64}" presName="Name35" presStyleLbl="parChTrans1D2" presStyleIdx="2" presStyleCnt="6"/>
      <dgm:spPr/>
    </dgm:pt>
    <dgm:pt modelId="{1F8E9809-D143-4BE1-9A47-184FFD990ED9}" type="pres">
      <dgm:prSet presAssocID="{F092DA00-5413-4A9F-B4E4-E73F0982B3EC}" presName="hierRoot2" presStyleCnt="0">
        <dgm:presLayoutVars>
          <dgm:hierBranch val="init"/>
        </dgm:presLayoutVars>
      </dgm:prSet>
      <dgm:spPr/>
    </dgm:pt>
    <dgm:pt modelId="{6F142624-0F0E-4EB1-A80E-9A0F59C3321A}" type="pres">
      <dgm:prSet presAssocID="{F092DA00-5413-4A9F-B4E4-E73F0982B3EC}" presName="rootComposite" presStyleCnt="0"/>
      <dgm:spPr/>
    </dgm:pt>
    <dgm:pt modelId="{432CD7FA-AB8B-48A4-9873-C4131C1FDEF7}" type="pres">
      <dgm:prSet presAssocID="{F092DA00-5413-4A9F-B4E4-E73F0982B3EC}" presName="rootText" presStyleLbl="node2" presStyleIdx="2" presStyleCnt="6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F84B5B6F-10D8-4F2B-AC0E-B1A3FB8D2503}" type="pres">
      <dgm:prSet presAssocID="{F092DA00-5413-4A9F-B4E4-E73F0982B3EC}" presName="rootConnector" presStyleLbl="node2" presStyleIdx="2" presStyleCnt="6"/>
      <dgm:spPr/>
    </dgm:pt>
    <dgm:pt modelId="{5DA89CFE-16A4-4B00-98F9-7999EE0C3BAB}" type="pres">
      <dgm:prSet presAssocID="{F092DA00-5413-4A9F-B4E4-E73F0982B3EC}" presName="hierChild4" presStyleCnt="0"/>
      <dgm:spPr/>
    </dgm:pt>
    <dgm:pt modelId="{E9775B40-9096-41BE-8C5B-BC8A8EC10332}" type="pres">
      <dgm:prSet presAssocID="{F092DA00-5413-4A9F-B4E4-E73F0982B3EC}" presName="hierChild5" presStyleCnt="0"/>
      <dgm:spPr/>
    </dgm:pt>
    <dgm:pt modelId="{12992B88-A939-4628-80CB-F81C622558D0}" type="pres">
      <dgm:prSet presAssocID="{72DCFB9D-317E-420A-89EA-1D52FA0E76C1}" presName="Name35" presStyleLbl="parChTrans1D2" presStyleIdx="3" presStyleCnt="6"/>
      <dgm:spPr/>
    </dgm:pt>
    <dgm:pt modelId="{8F57E02D-5DAB-42F5-B05F-DEB654AEEE41}" type="pres">
      <dgm:prSet presAssocID="{947EEA7E-C0AF-4A42-AA1A-FBD54E7CF06C}" presName="hierRoot2" presStyleCnt="0">
        <dgm:presLayoutVars>
          <dgm:hierBranch val="init"/>
        </dgm:presLayoutVars>
      </dgm:prSet>
      <dgm:spPr/>
    </dgm:pt>
    <dgm:pt modelId="{849806AF-972F-4A60-B5DC-5C1E352D3D31}" type="pres">
      <dgm:prSet presAssocID="{947EEA7E-C0AF-4A42-AA1A-FBD54E7CF06C}" presName="rootComposite" presStyleCnt="0"/>
      <dgm:spPr/>
    </dgm:pt>
    <dgm:pt modelId="{D3240F7D-F41C-4F02-9B53-41C27DE349BA}" type="pres">
      <dgm:prSet presAssocID="{947EEA7E-C0AF-4A42-AA1A-FBD54E7CF06C}" presName="rootText" presStyleLbl="node2" presStyleIdx="3" presStyleCnt="6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882D1186-2905-4D65-B2F5-BF2E24AE4AF0}" type="pres">
      <dgm:prSet presAssocID="{947EEA7E-C0AF-4A42-AA1A-FBD54E7CF06C}" presName="rootConnector" presStyleLbl="node2" presStyleIdx="3" presStyleCnt="6"/>
      <dgm:spPr/>
    </dgm:pt>
    <dgm:pt modelId="{4CE1DC0C-E8F5-4027-A577-C16AC2F92836}" type="pres">
      <dgm:prSet presAssocID="{947EEA7E-C0AF-4A42-AA1A-FBD54E7CF06C}" presName="hierChild4" presStyleCnt="0"/>
      <dgm:spPr/>
    </dgm:pt>
    <dgm:pt modelId="{DA67E373-D9E1-4DA1-9E87-6D90AE707DF4}" type="pres">
      <dgm:prSet presAssocID="{B6AB416E-DFC2-4791-95D2-1142E9B53B1E}" presName="Name37" presStyleLbl="parChTrans1D3" presStyleIdx="4" presStyleCnt="12"/>
      <dgm:spPr/>
    </dgm:pt>
    <dgm:pt modelId="{98A372DB-DC59-40DF-BABC-8DCDCA48C83A}" type="pres">
      <dgm:prSet presAssocID="{2AC09421-4240-48B0-966E-A644FFC74148}" presName="hierRoot2" presStyleCnt="0">
        <dgm:presLayoutVars>
          <dgm:hierBranch val="init"/>
        </dgm:presLayoutVars>
      </dgm:prSet>
      <dgm:spPr/>
    </dgm:pt>
    <dgm:pt modelId="{0C43A055-8A45-4FBC-946F-EE09241E36C1}" type="pres">
      <dgm:prSet presAssocID="{2AC09421-4240-48B0-966E-A644FFC74148}" presName="rootComposite" presStyleCnt="0"/>
      <dgm:spPr/>
    </dgm:pt>
    <dgm:pt modelId="{B152AE05-AB5A-4C8F-B5D2-0AF54DB87AE5}" type="pres">
      <dgm:prSet presAssocID="{2AC09421-4240-48B0-966E-A644FFC74148}" presName="rootText" presStyleLbl="node3" presStyleIdx="4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52E462DE-7616-48A1-A306-5F2797769209}" type="pres">
      <dgm:prSet presAssocID="{2AC09421-4240-48B0-966E-A644FFC74148}" presName="rootConnector" presStyleLbl="node3" presStyleIdx="4" presStyleCnt="12"/>
      <dgm:spPr/>
    </dgm:pt>
    <dgm:pt modelId="{CB7B3A9E-BFC7-42EA-9787-D5339EAA231C}" type="pres">
      <dgm:prSet presAssocID="{2AC09421-4240-48B0-966E-A644FFC74148}" presName="hierChild4" presStyleCnt="0"/>
      <dgm:spPr/>
    </dgm:pt>
    <dgm:pt modelId="{062A0116-5322-4A40-A772-5656B7556FD9}" type="pres">
      <dgm:prSet presAssocID="{2AC09421-4240-48B0-966E-A644FFC74148}" presName="hierChild5" presStyleCnt="0"/>
      <dgm:spPr/>
    </dgm:pt>
    <dgm:pt modelId="{59944B25-A9CA-4977-8E9F-B07D165BE5C0}" type="pres">
      <dgm:prSet presAssocID="{1C407BC9-219B-4AC8-906B-A55885803A0E}" presName="Name37" presStyleLbl="parChTrans1D3" presStyleIdx="5" presStyleCnt="12"/>
      <dgm:spPr/>
    </dgm:pt>
    <dgm:pt modelId="{EF485126-503A-4C60-BA24-32287C2320BE}" type="pres">
      <dgm:prSet presAssocID="{84338A76-73E2-4AD1-AED2-7FFB54C2B380}" presName="hierRoot2" presStyleCnt="0">
        <dgm:presLayoutVars>
          <dgm:hierBranch val="init"/>
        </dgm:presLayoutVars>
      </dgm:prSet>
      <dgm:spPr/>
    </dgm:pt>
    <dgm:pt modelId="{972F501F-6A34-41D4-A67C-9FD28E1CE0A2}" type="pres">
      <dgm:prSet presAssocID="{84338A76-73E2-4AD1-AED2-7FFB54C2B380}" presName="rootComposite" presStyleCnt="0"/>
      <dgm:spPr/>
    </dgm:pt>
    <dgm:pt modelId="{F47051E2-5E8D-44D0-BB26-BC428314ECB1}" type="pres">
      <dgm:prSet presAssocID="{84338A76-73E2-4AD1-AED2-7FFB54C2B380}" presName="rootText" presStyleLbl="node3" presStyleIdx="5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4AA741A8-E2C3-4375-B7BF-22A6711194A7}" type="pres">
      <dgm:prSet presAssocID="{84338A76-73E2-4AD1-AED2-7FFB54C2B380}" presName="rootConnector" presStyleLbl="node3" presStyleIdx="5" presStyleCnt="12"/>
      <dgm:spPr/>
    </dgm:pt>
    <dgm:pt modelId="{24430498-1059-4E64-91F6-739A0358AD3B}" type="pres">
      <dgm:prSet presAssocID="{84338A76-73E2-4AD1-AED2-7FFB54C2B380}" presName="hierChild4" presStyleCnt="0"/>
      <dgm:spPr/>
    </dgm:pt>
    <dgm:pt modelId="{C7CC689B-D7B7-42A3-9150-4BBD8B71385A}" type="pres">
      <dgm:prSet presAssocID="{84338A76-73E2-4AD1-AED2-7FFB54C2B380}" presName="hierChild5" presStyleCnt="0"/>
      <dgm:spPr/>
    </dgm:pt>
    <dgm:pt modelId="{27AD6C24-8416-4A4C-A26A-FAD49E79A350}" type="pres">
      <dgm:prSet presAssocID="{947EEA7E-C0AF-4A42-AA1A-FBD54E7CF06C}" presName="hierChild5" presStyleCnt="0"/>
      <dgm:spPr/>
    </dgm:pt>
    <dgm:pt modelId="{604E0FF0-BE22-4B3F-B4E1-CCD98E5828E5}" type="pres">
      <dgm:prSet presAssocID="{65D4CB95-E3EA-4B4E-9AF9-AB93BC3245EE}" presName="Name35" presStyleLbl="parChTrans1D2" presStyleIdx="4" presStyleCnt="6"/>
      <dgm:spPr/>
    </dgm:pt>
    <dgm:pt modelId="{6EA81C07-ABB7-4B41-8377-4A2302828DE4}" type="pres">
      <dgm:prSet presAssocID="{34161D2B-BB30-4CEF-8EF7-453D44A7B1DF}" presName="hierRoot2" presStyleCnt="0">
        <dgm:presLayoutVars>
          <dgm:hierBranch val="init"/>
        </dgm:presLayoutVars>
      </dgm:prSet>
      <dgm:spPr/>
    </dgm:pt>
    <dgm:pt modelId="{C8E26266-37B1-44B6-B3B3-8B35470AE8FD}" type="pres">
      <dgm:prSet presAssocID="{34161D2B-BB30-4CEF-8EF7-453D44A7B1DF}" presName="rootComposite" presStyleCnt="0"/>
      <dgm:spPr/>
    </dgm:pt>
    <dgm:pt modelId="{977839DD-D7E9-4961-A535-FC982609FF75}" type="pres">
      <dgm:prSet presAssocID="{34161D2B-BB30-4CEF-8EF7-453D44A7B1DF}" presName="rootText" presStyleLbl="node2" presStyleIdx="4" presStyleCnt="6" custScaleX="139611" custScaleY="128322">
        <dgm:presLayoutVars>
          <dgm:chPref val="3"/>
        </dgm:presLayoutVars>
      </dgm:prSet>
      <dgm:spPr>
        <a:prstGeom prst="roundRect">
          <a:avLst/>
        </a:prstGeom>
      </dgm:spPr>
    </dgm:pt>
    <dgm:pt modelId="{9732553A-71E1-40AB-B9D5-20696CE10EA5}" type="pres">
      <dgm:prSet presAssocID="{34161D2B-BB30-4CEF-8EF7-453D44A7B1DF}" presName="rootConnector" presStyleLbl="node2" presStyleIdx="4" presStyleCnt="6"/>
      <dgm:spPr/>
    </dgm:pt>
    <dgm:pt modelId="{7A8516E8-2605-44EC-8221-596AA14F968A}" type="pres">
      <dgm:prSet presAssocID="{34161D2B-BB30-4CEF-8EF7-453D44A7B1DF}" presName="hierChild4" presStyleCnt="0"/>
      <dgm:spPr/>
    </dgm:pt>
    <dgm:pt modelId="{CFEF6D63-DAB9-40FA-BA22-B5F185020479}" type="pres">
      <dgm:prSet presAssocID="{9707EC00-B149-4F77-8F3F-AC8D9C6D2513}" presName="Name37" presStyleLbl="parChTrans1D3" presStyleIdx="6" presStyleCnt="12"/>
      <dgm:spPr/>
    </dgm:pt>
    <dgm:pt modelId="{1486E418-D4D2-493D-B924-872610AC1583}" type="pres">
      <dgm:prSet presAssocID="{F64E9B1D-869E-468C-9158-B53A203D8EAD}" presName="hierRoot2" presStyleCnt="0">
        <dgm:presLayoutVars>
          <dgm:hierBranch val="init"/>
        </dgm:presLayoutVars>
      </dgm:prSet>
      <dgm:spPr/>
    </dgm:pt>
    <dgm:pt modelId="{7D04EB2F-710D-40BC-B3F4-F5133E39973A}" type="pres">
      <dgm:prSet presAssocID="{F64E9B1D-869E-468C-9158-B53A203D8EAD}" presName="rootComposite" presStyleCnt="0"/>
      <dgm:spPr/>
    </dgm:pt>
    <dgm:pt modelId="{C092D783-AFFD-4618-9DDC-AAF02B41EA4F}" type="pres">
      <dgm:prSet presAssocID="{F64E9B1D-869E-468C-9158-B53A203D8EAD}" presName="rootText" presStyleLbl="node3" presStyleIdx="6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056C9349-F518-4BE7-A1F4-7ED66718CAE3}" type="pres">
      <dgm:prSet presAssocID="{F64E9B1D-869E-468C-9158-B53A203D8EAD}" presName="rootConnector" presStyleLbl="node3" presStyleIdx="6" presStyleCnt="12"/>
      <dgm:spPr/>
    </dgm:pt>
    <dgm:pt modelId="{C6A0ACCB-E218-4663-ADFE-07B5E7DF0BAC}" type="pres">
      <dgm:prSet presAssocID="{F64E9B1D-869E-468C-9158-B53A203D8EAD}" presName="hierChild4" presStyleCnt="0"/>
      <dgm:spPr/>
    </dgm:pt>
    <dgm:pt modelId="{287CECDB-9089-4B27-9F6C-00ECFD94CD6D}" type="pres">
      <dgm:prSet presAssocID="{F64E9B1D-869E-468C-9158-B53A203D8EAD}" presName="hierChild5" presStyleCnt="0"/>
      <dgm:spPr/>
    </dgm:pt>
    <dgm:pt modelId="{4D0D03DA-AB46-4A72-9BDE-102C269BAB2E}" type="pres">
      <dgm:prSet presAssocID="{34161D2B-BB30-4CEF-8EF7-453D44A7B1DF}" presName="hierChild5" presStyleCnt="0"/>
      <dgm:spPr/>
    </dgm:pt>
    <dgm:pt modelId="{11333EBE-C9CD-4C40-83CE-75E90D845979}" type="pres">
      <dgm:prSet presAssocID="{3F2FE495-AA70-4D40-829F-39AF298DDF3E}" presName="Name35" presStyleLbl="parChTrans1D2" presStyleIdx="5" presStyleCnt="6"/>
      <dgm:spPr/>
    </dgm:pt>
    <dgm:pt modelId="{5B8F6507-3497-49A5-BB9C-8D8F53EB952E}" type="pres">
      <dgm:prSet presAssocID="{D6BEABD1-0929-4E0E-93F1-EF9DB903E35E}" presName="hierRoot2" presStyleCnt="0">
        <dgm:presLayoutVars>
          <dgm:hierBranch val="init"/>
        </dgm:presLayoutVars>
      </dgm:prSet>
      <dgm:spPr/>
    </dgm:pt>
    <dgm:pt modelId="{0747FE24-5239-4053-B416-A24C2B933F21}" type="pres">
      <dgm:prSet presAssocID="{D6BEABD1-0929-4E0E-93F1-EF9DB903E35E}" presName="rootComposite" presStyleCnt="0"/>
      <dgm:spPr/>
    </dgm:pt>
    <dgm:pt modelId="{E5A13087-5B06-45DB-8A48-91AF81F8FB76}" type="pres">
      <dgm:prSet presAssocID="{D6BEABD1-0929-4E0E-93F1-EF9DB903E35E}" presName="rootText" presStyleLbl="node2" presStyleIdx="5" presStyleCnt="6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06E2EA47-3B82-40D7-9E71-CC1E9C8C9A5E}" type="pres">
      <dgm:prSet presAssocID="{D6BEABD1-0929-4E0E-93F1-EF9DB903E35E}" presName="rootConnector" presStyleLbl="node2" presStyleIdx="5" presStyleCnt="6"/>
      <dgm:spPr/>
    </dgm:pt>
    <dgm:pt modelId="{AE1BFC93-4494-43AB-AA1A-E483F749616F}" type="pres">
      <dgm:prSet presAssocID="{D6BEABD1-0929-4E0E-93F1-EF9DB903E35E}" presName="hierChild4" presStyleCnt="0"/>
      <dgm:spPr/>
    </dgm:pt>
    <dgm:pt modelId="{4B9B1E1C-0D21-456D-B15A-0EAA7A99CFD2}" type="pres">
      <dgm:prSet presAssocID="{55171A0B-696F-4D4D-A2C0-E567E50E2368}" presName="Name37" presStyleLbl="parChTrans1D3" presStyleIdx="7" presStyleCnt="12"/>
      <dgm:spPr/>
    </dgm:pt>
    <dgm:pt modelId="{BFE3DD36-5E6E-45D2-A0E5-D9097E0468BA}" type="pres">
      <dgm:prSet presAssocID="{88163BFC-D387-43C5-A442-AEB7C449DC18}" presName="hierRoot2" presStyleCnt="0">
        <dgm:presLayoutVars>
          <dgm:hierBranch val="init"/>
        </dgm:presLayoutVars>
      </dgm:prSet>
      <dgm:spPr/>
    </dgm:pt>
    <dgm:pt modelId="{6E91ED34-BC72-475A-A4A9-500C6C82503B}" type="pres">
      <dgm:prSet presAssocID="{88163BFC-D387-43C5-A442-AEB7C449DC18}" presName="rootComposite" presStyleCnt="0"/>
      <dgm:spPr/>
    </dgm:pt>
    <dgm:pt modelId="{691098AD-70D5-4049-965A-233173A1F0F4}" type="pres">
      <dgm:prSet presAssocID="{88163BFC-D387-43C5-A442-AEB7C449DC18}" presName="rootText" presStyleLbl="node3" presStyleIdx="7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72A144CB-0F22-4850-B79C-E189A924D34E}" type="pres">
      <dgm:prSet presAssocID="{88163BFC-D387-43C5-A442-AEB7C449DC18}" presName="rootConnector" presStyleLbl="node3" presStyleIdx="7" presStyleCnt="12"/>
      <dgm:spPr/>
    </dgm:pt>
    <dgm:pt modelId="{9A5914D6-FDE7-4C20-BBC7-9D57F2137D63}" type="pres">
      <dgm:prSet presAssocID="{88163BFC-D387-43C5-A442-AEB7C449DC18}" presName="hierChild4" presStyleCnt="0"/>
      <dgm:spPr/>
    </dgm:pt>
    <dgm:pt modelId="{3708B617-8E72-42CC-9271-63FE49359D08}" type="pres">
      <dgm:prSet presAssocID="{88163BFC-D387-43C5-A442-AEB7C449DC18}" presName="hierChild5" presStyleCnt="0"/>
      <dgm:spPr/>
    </dgm:pt>
    <dgm:pt modelId="{CBC3107A-07F1-456F-A966-B9EA871735BD}" type="pres">
      <dgm:prSet presAssocID="{B9EAF0EE-FDB6-4B08-B431-F27CA91DC500}" presName="Name37" presStyleLbl="parChTrans1D3" presStyleIdx="8" presStyleCnt="12"/>
      <dgm:spPr/>
    </dgm:pt>
    <dgm:pt modelId="{D847CE45-C44D-41FE-A0CF-286BC9B8D58F}" type="pres">
      <dgm:prSet presAssocID="{51A15F64-21EF-48E2-810C-DCC7D6A504E8}" presName="hierRoot2" presStyleCnt="0">
        <dgm:presLayoutVars>
          <dgm:hierBranch val="init"/>
        </dgm:presLayoutVars>
      </dgm:prSet>
      <dgm:spPr/>
    </dgm:pt>
    <dgm:pt modelId="{2FD9B618-0581-492B-ABAF-DFC414420B11}" type="pres">
      <dgm:prSet presAssocID="{51A15F64-21EF-48E2-810C-DCC7D6A504E8}" presName="rootComposite" presStyleCnt="0"/>
      <dgm:spPr/>
    </dgm:pt>
    <dgm:pt modelId="{EDF730E5-94AC-4EE6-AFAF-E65B4A99F5EE}" type="pres">
      <dgm:prSet presAssocID="{51A15F64-21EF-48E2-810C-DCC7D6A504E8}" presName="rootText" presStyleLbl="node3" presStyleIdx="8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47408685-8A9E-4B5C-BD1D-D476C298068C}" type="pres">
      <dgm:prSet presAssocID="{51A15F64-21EF-48E2-810C-DCC7D6A504E8}" presName="rootConnector" presStyleLbl="node3" presStyleIdx="8" presStyleCnt="12"/>
      <dgm:spPr/>
    </dgm:pt>
    <dgm:pt modelId="{0C0040C6-D2C2-4ABB-AE9C-65D9BC352F96}" type="pres">
      <dgm:prSet presAssocID="{51A15F64-21EF-48E2-810C-DCC7D6A504E8}" presName="hierChild4" presStyleCnt="0"/>
      <dgm:spPr/>
    </dgm:pt>
    <dgm:pt modelId="{FDB844BD-F50C-43A0-9D71-4C544C549478}" type="pres">
      <dgm:prSet presAssocID="{51A15F64-21EF-48E2-810C-DCC7D6A504E8}" presName="hierChild5" presStyleCnt="0"/>
      <dgm:spPr/>
    </dgm:pt>
    <dgm:pt modelId="{DAB2A65E-1C7E-4CC0-A9AF-2D80149EC5E4}" type="pres">
      <dgm:prSet presAssocID="{9F47EC81-9DA0-4F0C-9175-8BBB5CFD0761}" presName="Name37" presStyleLbl="parChTrans1D3" presStyleIdx="9" presStyleCnt="12"/>
      <dgm:spPr/>
    </dgm:pt>
    <dgm:pt modelId="{549BCA9F-0ADC-4091-85A0-1542B6256BF0}" type="pres">
      <dgm:prSet presAssocID="{EF7CCEFB-7663-4F47-8062-7FD484061800}" presName="hierRoot2" presStyleCnt="0">
        <dgm:presLayoutVars>
          <dgm:hierBranch val="init"/>
        </dgm:presLayoutVars>
      </dgm:prSet>
      <dgm:spPr/>
    </dgm:pt>
    <dgm:pt modelId="{32BA5993-5101-43A7-AAC6-4737D797C1DB}" type="pres">
      <dgm:prSet presAssocID="{EF7CCEFB-7663-4F47-8062-7FD484061800}" presName="rootComposite" presStyleCnt="0"/>
      <dgm:spPr/>
    </dgm:pt>
    <dgm:pt modelId="{FD3C58D8-F992-42FF-B28D-C2FF3BC4209F}" type="pres">
      <dgm:prSet presAssocID="{EF7CCEFB-7663-4F47-8062-7FD484061800}" presName="rootText" presStyleLbl="node3" presStyleIdx="9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900A4058-AE05-467C-8E8F-E3E26CFAD6A9}" type="pres">
      <dgm:prSet presAssocID="{EF7CCEFB-7663-4F47-8062-7FD484061800}" presName="rootConnector" presStyleLbl="node3" presStyleIdx="9" presStyleCnt="12"/>
      <dgm:spPr/>
    </dgm:pt>
    <dgm:pt modelId="{AB6B9E6B-51DE-4EA4-A99F-D8F1439DE293}" type="pres">
      <dgm:prSet presAssocID="{EF7CCEFB-7663-4F47-8062-7FD484061800}" presName="hierChild4" presStyleCnt="0"/>
      <dgm:spPr/>
    </dgm:pt>
    <dgm:pt modelId="{295A374E-74EA-4852-A9DC-F3F180D77658}" type="pres">
      <dgm:prSet presAssocID="{EF7CCEFB-7663-4F47-8062-7FD484061800}" presName="hierChild5" presStyleCnt="0"/>
      <dgm:spPr/>
    </dgm:pt>
    <dgm:pt modelId="{F8F4FB7D-1E26-479E-9FDB-AD71437ECE76}" type="pres">
      <dgm:prSet presAssocID="{805B1DE0-1EFE-4879-97DD-C7ADB6E46F3D}" presName="Name37" presStyleLbl="parChTrans1D3" presStyleIdx="10" presStyleCnt="12"/>
      <dgm:spPr/>
    </dgm:pt>
    <dgm:pt modelId="{7B03D288-1CA7-4CAE-9AF1-DBAF41F1A8D7}" type="pres">
      <dgm:prSet presAssocID="{B08C1EF0-E3A7-483F-BA11-69A6E9035095}" presName="hierRoot2" presStyleCnt="0">
        <dgm:presLayoutVars>
          <dgm:hierBranch val="init"/>
        </dgm:presLayoutVars>
      </dgm:prSet>
      <dgm:spPr/>
    </dgm:pt>
    <dgm:pt modelId="{191B1990-3041-405D-A0AA-C88AEA3DB868}" type="pres">
      <dgm:prSet presAssocID="{B08C1EF0-E3A7-483F-BA11-69A6E9035095}" presName="rootComposite" presStyleCnt="0"/>
      <dgm:spPr/>
    </dgm:pt>
    <dgm:pt modelId="{94DD711A-DCF6-4B6D-8E78-B096D85076BC}" type="pres">
      <dgm:prSet presAssocID="{B08C1EF0-E3A7-483F-BA11-69A6E9035095}" presName="rootText" presStyleLbl="node3" presStyleIdx="10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798A2405-52AA-4175-9F7B-2029A5ECB08F}" type="pres">
      <dgm:prSet presAssocID="{B08C1EF0-E3A7-483F-BA11-69A6E9035095}" presName="rootConnector" presStyleLbl="node3" presStyleIdx="10" presStyleCnt="12"/>
      <dgm:spPr/>
    </dgm:pt>
    <dgm:pt modelId="{31F69C58-CD91-4F0C-8BB5-0E5D42B7C9DA}" type="pres">
      <dgm:prSet presAssocID="{B08C1EF0-E3A7-483F-BA11-69A6E9035095}" presName="hierChild4" presStyleCnt="0"/>
      <dgm:spPr/>
    </dgm:pt>
    <dgm:pt modelId="{BABB2A7D-BDBA-4A39-AD70-2048C296AB2A}" type="pres">
      <dgm:prSet presAssocID="{B08C1EF0-E3A7-483F-BA11-69A6E9035095}" presName="hierChild5" presStyleCnt="0"/>
      <dgm:spPr/>
    </dgm:pt>
    <dgm:pt modelId="{33AC3950-BBA6-4FE6-A67E-2C09F135B0FC}" type="pres">
      <dgm:prSet presAssocID="{6248DB10-D1C2-4C9C-BFC5-CFE599B1A765}" presName="Name37" presStyleLbl="parChTrans1D3" presStyleIdx="11" presStyleCnt="12"/>
      <dgm:spPr/>
    </dgm:pt>
    <dgm:pt modelId="{1F45CC7F-11F5-4696-BE9C-1354EB4B7FBC}" type="pres">
      <dgm:prSet presAssocID="{CBB8F0E3-C2DB-47BE-A751-A8BCBD05992C}" presName="hierRoot2" presStyleCnt="0">
        <dgm:presLayoutVars>
          <dgm:hierBranch val="init"/>
        </dgm:presLayoutVars>
      </dgm:prSet>
      <dgm:spPr/>
    </dgm:pt>
    <dgm:pt modelId="{6B7A6EDB-5B6B-4525-9E77-76B5366D7365}" type="pres">
      <dgm:prSet presAssocID="{CBB8F0E3-C2DB-47BE-A751-A8BCBD05992C}" presName="rootComposite" presStyleCnt="0"/>
      <dgm:spPr/>
    </dgm:pt>
    <dgm:pt modelId="{752A9C4F-E808-4776-A914-A2F38D08E9A5}" type="pres">
      <dgm:prSet presAssocID="{CBB8F0E3-C2DB-47BE-A751-A8BCBD05992C}" presName="rootText" presStyleLbl="node3" presStyleIdx="11" presStyleCnt="12">
        <dgm:presLayoutVars>
          <dgm:chPref val="3"/>
        </dgm:presLayoutVars>
      </dgm:prSet>
      <dgm:spPr>
        <a:prstGeom prst="roundRect">
          <a:avLst/>
        </a:prstGeom>
      </dgm:spPr>
    </dgm:pt>
    <dgm:pt modelId="{BEF932B0-8D99-4B01-A9C8-89CFC59E5978}" type="pres">
      <dgm:prSet presAssocID="{CBB8F0E3-C2DB-47BE-A751-A8BCBD05992C}" presName="rootConnector" presStyleLbl="node3" presStyleIdx="11" presStyleCnt="12"/>
      <dgm:spPr/>
    </dgm:pt>
    <dgm:pt modelId="{F3AA0365-08E8-4862-AC86-FBA996FD1D5B}" type="pres">
      <dgm:prSet presAssocID="{CBB8F0E3-C2DB-47BE-A751-A8BCBD05992C}" presName="hierChild4" presStyleCnt="0"/>
      <dgm:spPr/>
    </dgm:pt>
    <dgm:pt modelId="{78C7E180-B541-4BE2-9987-BC0767D38641}" type="pres">
      <dgm:prSet presAssocID="{CBB8F0E3-C2DB-47BE-A751-A8BCBD05992C}" presName="hierChild5" presStyleCnt="0"/>
      <dgm:spPr/>
    </dgm:pt>
    <dgm:pt modelId="{BA7AD9A6-0FF8-4ACA-8854-D4312A09488F}" type="pres">
      <dgm:prSet presAssocID="{D6BEABD1-0929-4E0E-93F1-EF9DB903E35E}" presName="hierChild5" presStyleCnt="0"/>
      <dgm:spPr/>
    </dgm:pt>
    <dgm:pt modelId="{2D087A00-6CF3-493B-9DC5-CBE6BFA7600E}" type="pres">
      <dgm:prSet presAssocID="{62B73163-499A-4DC4-AF0D-BA35A435F2D6}" presName="hierChild3" presStyleCnt="0"/>
      <dgm:spPr/>
    </dgm:pt>
    <dgm:pt modelId="{3C1B727A-98EC-4A13-AC13-CE02DEF6FAB8}" type="pres">
      <dgm:prSet presAssocID="{CFD1B663-0585-4A9A-BE14-23A466937DCE}" presName="hierRoot1" presStyleCnt="0">
        <dgm:presLayoutVars>
          <dgm:hierBranch val="init"/>
        </dgm:presLayoutVars>
      </dgm:prSet>
      <dgm:spPr/>
    </dgm:pt>
    <dgm:pt modelId="{6A3971CD-C0DB-45A0-AC1F-53F657D8774E}" type="pres">
      <dgm:prSet presAssocID="{CFD1B663-0585-4A9A-BE14-23A466937DCE}" presName="rootComposite1" presStyleCnt="0"/>
      <dgm:spPr/>
    </dgm:pt>
    <dgm:pt modelId="{FA89BB62-CECD-4DBE-BD42-07523107EAC5}" type="pres">
      <dgm:prSet presAssocID="{CFD1B663-0585-4A9A-BE14-23A466937DCE}" presName="rootText1" presStyleLbl="node0" presStyleIdx="1" presStyleCnt="4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CC14CE9A-4C03-4B9D-8E58-D8649C82AF9B}" type="pres">
      <dgm:prSet presAssocID="{CFD1B663-0585-4A9A-BE14-23A466937DCE}" presName="rootConnector1" presStyleLbl="node1" presStyleIdx="0" presStyleCnt="0"/>
      <dgm:spPr/>
    </dgm:pt>
    <dgm:pt modelId="{6B270E20-FCC1-4708-9C7C-05912A20DA19}" type="pres">
      <dgm:prSet presAssocID="{CFD1B663-0585-4A9A-BE14-23A466937DCE}" presName="hierChild2" presStyleCnt="0"/>
      <dgm:spPr/>
    </dgm:pt>
    <dgm:pt modelId="{69FDCCED-F560-47E4-9696-B7A8483A0FD2}" type="pres">
      <dgm:prSet presAssocID="{CFD1B663-0585-4A9A-BE14-23A466937DCE}" presName="hierChild3" presStyleCnt="0"/>
      <dgm:spPr/>
    </dgm:pt>
    <dgm:pt modelId="{F19FE9F0-B245-4DA7-A054-C1E1DEE89ED2}" type="pres">
      <dgm:prSet presAssocID="{6532D948-DD57-4D91-B540-D3B89348395E}" presName="hierRoot1" presStyleCnt="0">
        <dgm:presLayoutVars>
          <dgm:hierBranch val="init"/>
        </dgm:presLayoutVars>
      </dgm:prSet>
      <dgm:spPr/>
    </dgm:pt>
    <dgm:pt modelId="{325917BB-BB4A-4E1F-BF18-D2CB498B8D53}" type="pres">
      <dgm:prSet presAssocID="{6532D948-DD57-4D91-B540-D3B89348395E}" presName="rootComposite1" presStyleCnt="0"/>
      <dgm:spPr/>
    </dgm:pt>
    <dgm:pt modelId="{DC53F3A4-2CD2-43AD-B3ED-862AAB21DCAA}" type="pres">
      <dgm:prSet presAssocID="{6532D948-DD57-4D91-B540-D3B89348395E}" presName="rootText1" presStyleLbl="node0" presStyleIdx="2" presStyleCnt="4" custScaleX="121000" custScaleY="121000" custLinFactX="-200000" custLinFactNeighborX="-234464" custLinFactNeighborY="-184">
        <dgm:presLayoutVars>
          <dgm:chPref val="3"/>
        </dgm:presLayoutVars>
      </dgm:prSet>
      <dgm:spPr>
        <a:prstGeom prst="roundRect">
          <a:avLst/>
        </a:prstGeom>
      </dgm:spPr>
    </dgm:pt>
    <dgm:pt modelId="{C69F1139-6013-4EFD-B7A0-B5B7858B1C99}" type="pres">
      <dgm:prSet presAssocID="{6532D948-DD57-4D91-B540-D3B89348395E}" presName="rootConnector1" presStyleLbl="node1" presStyleIdx="0" presStyleCnt="0"/>
      <dgm:spPr/>
    </dgm:pt>
    <dgm:pt modelId="{2E7B7AFE-978B-46C4-A18C-3DB25BD5128C}" type="pres">
      <dgm:prSet presAssocID="{6532D948-DD57-4D91-B540-D3B89348395E}" presName="hierChild2" presStyleCnt="0"/>
      <dgm:spPr/>
    </dgm:pt>
    <dgm:pt modelId="{867E391B-143D-4BFC-B52A-CCD6D70AC5D6}" type="pres">
      <dgm:prSet presAssocID="{6532D948-DD57-4D91-B540-D3B89348395E}" presName="hierChild3" presStyleCnt="0"/>
      <dgm:spPr/>
    </dgm:pt>
    <dgm:pt modelId="{A84750B2-9832-41A9-BA4F-032E7BCED341}" type="pres">
      <dgm:prSet presAssocID="{185BAF66-5B9E-447F-816C-4F8062531FD1}" presName="hierRoot1" presStyleCnt="0">
        <dgm:presLayoutVars>
          <dgm:hierBranch val="init"/>
        </dgm:presLayoutVars>
      </dgm:prSet>
      <dgm:spPr/>
    </dgm:pt>
    <dgm:pt modelId="{E3AAE8DD-89C7-4A57-96D3-661861E22E10}" type="pres">
      <dgm:prSet presAssocID="{185BAF66-5B9E-447F-816C-4F8062531FD1}" presName="rootComposite1" presStyleCnt="0"/>
      <dgm:spPr/>
    </dgm:pt>
    <dgm:pt modelId="{BA9E84FE-3D90-4A23-8367-48262F6EB837}" type="pres">
      <dgm:prSet presAssocID="{185BAF66-5B9E-447F-816C-4F8062531FD1}" presName="rootText1" presStyleLbl="node0" presStyleIdx="3" presStyleCnt="4" custLinFactX="-130241" custLinFactY="300000" custLinFactNeighborX="-200000" custLinFactNeighborY="305590">
        <dgm:presLayoutVars>
          <dgm:chPref val="3"/>
        </dgm:presLayoutVars>
      </dgm:prSet>
      <dgm:spPr>
        <a:prstGeom prst="roundRect">
          <a:avLst/>
        </a:prstGeom>
      </dgm:spPr>
    </dgm:pt>
    <dgm:pt modelId="{CD74BC46-59C1-47F9-A74F-8D61FDA0B57A}" type="pres">
      <dgm:prSet presAssocID="{185BAF66-5B9E-447F-816C-4F8062531FD1}" presName="rootConnector1" presStyleLbl="node1" presStyleIdx="0" presStyleCnt="0"/>
      <dgm:spPr/>
    </dgm:pt>
    <dgm:pt modelId="{50C11B37-6A02-4998-B94E-D811B40F7ED6}" type="pres">
      <dgm:prSet presAssocID="{185BAF66-5B9E-447F-816C-4F8062531FD1}" presName="hierChild2" presStyleCnt="0"/>
      <dgm:spPr/>
    </dgm:pt>
    <dgm:pt modelId="{B33B8A26-B228-40EC-A1E7-96E4C1D4A145}" type="pres">
      <dgm:prSet presAssocID="{185BAF66-5B9E-447F-816C-4F8062531FD1}" presName="hierChild3" presStyleCnt="0"/>
      <dgm:spPr/>
    </dgm:pt>
  </dgm:ptLst>
  <dgm:cxnLst>
    <dgm:cxn modelId="{76CA1E02-5F5B-49C6-840F-E40DF3F2E6BD}" type="presOf" srcId="{F092DA00-5413-4A9F-B4E4-E73F0982B3EC}" destId="{F84B5B6F-10D8-4F2B-AC0E-B1A3FB8D2503}" srcOrd="1" destOrd="0" presId="urn:microsoft.com/office/officeart/2005/8/layout/orgChart1"/>
    <dgm:cxn modelId="{32DB5A02-9C7D-4E50-87E0-22AFA54D5356}" type="presOf" srcId="{6B3CC1BF-A724-4EF8-ADF7-E54C042DD6F5}" destId="{106BEB4C-28EE-4F8A-BF88-71BEBC26CE0E}" srcOrd="0" destOrd="0" presId="urn:microsoft.com/office/officeart/2005/8/layout/orgChart1"/>
    <dgm:cxn modelId="{3F90AA02-E19A-479D-A224-829F006EA9A9}" type="presOf" srcId="{4ECDD2A2-ED3F-466C-908E-E7767E5F34C2}" destId="{089EC0F7-F893-4C93-B4C2-9CB92B6BB8AD}" srcOrd="0" destOrd="0" presId="urn:microsoft.com/office/officeart/2005/8/layout/orgChart1"/>
    <dgm:cxn modelId="{6407EE02-E8E4-4C03-A2FC-B69744435ED1}" srcId="{62B73163-499A-4DC4-AF0D-BA35A435F2D6}" destId="{F092DA00-5413-4A9F-B4E4-E73F0982B3EC}" srcOrd="2" destOrd="0" parTransId="{064D5B6A-FB20-410B-A985-FCEEDD962F64}" sibTransId="{8388E1EA-FB42-4EDB-9AAF-57BD7262FD59}"/>
    <dgm:cxn modelId="{DCBA6603-F9F2-48A8-8DF5-A42665731420}" srcId="{D6BEABD1-0929-4E0E-93F1-EF9DB903E35E}" destId="{88163BFC-D387-43C5-A442-AEB7C449DC18}" srcOrd="0" destOrd="0" parTransId="{55171A0B-696F-4D4D-A2C0-E567E50E2368}" sibTransId="{A88AE677-FB8F-45A2-9089-0F4E487D8AF8}"/>
    <dgm:cxn modelId="{C6E6E908-1C13-4494-8E8A-DFCAB951B744}" type="presOf" srcId="{F64E9B1D-869E-468C-9158-B53A203D8EAD}" destId="{C092D783-AFFD-4618-9DDC-AAF02B41EA4F}" srcOrd="0" destOrd="0" presId="urn:microsoft.com/office/officeart/2005/8/layout/orgChart1"/>
    <dgm:cxn modelId="{5B752409-07BC-448D-8289-239475D7E7E8}" srcId="{62B73163-499A-4DC4-AF0D-BA35A435F2D6}" destId="{947EEA7E-C0AF-4A42-AA1A-FBD54E7CF06C}" srcOrd="3" destOrd="0" parTransId="{72DCFB9D-317E-420A-89EA-1D52FA0E76C1}" sibTransId="{1F238D99-ED06-4694-BD93-FCB805EB7DED}"/>
    <dgm:cxn modelId="{BFD52E0D-1CF8-4F25-9B82-FB87BA6CF550}" type="presOf" srcId="{0481F98D-CC39-444A-BACC-9CA8CC4F090E}" destId="{712AD55F-AC6F-45F8-B022-67CE37E1047E}" srcOrd="0" destOrd="0" presId="urn:microsoft.com/office/officeart/2005/8/layout/orgChart1"/>
    <dgm:cxn modelId="{BF126D0D-D07E-416B-8463-C54E9CD78A6F}" type="presOf" srcId="{B08C1EF0-E3A7-483F-BA11-69A6E9035095}" destId="{94DD711A-DCF6-4B6D-8E78-B096D85076BC}" srcOrd="0" destOrd="0" presId="urn:microsoft.com/office/officeart/2005/8/layout/orgChart1"/>
    <dgm:cxn modelId="{77D0B013-62C4-4629-B215-1F96109C090B}" type="presOf" srcId="{84338A76-73E2-4AD1-AED2-7FFB54C2B380}" destId="{F47051E2-5E8D-44D0-BB26-BC428314ECB1}" srcOrd="0" destOrd="0" presId="urn:microsoft.com/office/officeart/2005/8/layout/orgChart1"/>
    <dgm:cxn modelId="{9A0B691E-74D5-40C1-BAA5-ABFFD04C3E1B}" type="presOf" srcId="{51A15F64-21EF-48E2-810C-DCC7D6A504E8}" destId="{EDF730E5-94AC-4EE6-AFAF-E65B4A99F5EE}" srcOrd="0" destOrd="0" presId="urn:microsoft.com/office/officeart/2005/8/layout/orgChart1"/>
    <dgm:cxn modelId="{DAB81320-9F62-418D-9E82-A6E41AA9FFDD}" srcId="{D6BEABD1-0929-4E0E-93F1-EF9DB903E35E}" destId="{CBB8F0E3-C2DB-47BE-A751-A8BCBD05992C}" srcOrd="4" destOrd="0" parTransId="{6248DB10-D1C2-4C9C-BFC5-CFE599B1A765}" sibTransId="{E1536486-CCD0-4009-BDD0-59B67CE7A768}"/>
    <dgm:cxn modelId="{08F43426-82FD-46C7-AA65-2CD04613C476}" type="presOf" srcId="{4ECDD2A2-ED3F-466C-908E-E7767E5F34C2}" destId="{7364CBE6-49F7-492E-A874-221A1DC9CA4D}" srcOrd="1" destOrd="0" presId="urn:microsoft.com/office/officeart/2005/8/layout/orgChart1"/>
    <dgm:cxn modelId="{22C5CC2B-7661-403C-A717-B59F28F16801}" type="presOf" srcId="{947EEA7E-C0AF-4A42-AA1A-FBD54E7CF06C}" destId="{D3240F7D-F41C-4F02-9B53-41C27DE349BA}" srcOrd="0" destOrd="0" presId="urn:microsoft.com/office/officeart/2005/8/layout/orgChart1"/>
    <dgm:cxn modelId="{80E26B31-6F8B-4D8D-AB19-6AA438E510A5}" type="presOf" srcId="{6A835B5C-0196-4EC9-8EBC-414F45D23EE2}" destId="{628102CB-D9FF-43E5-904F-5814367F5F0D}" srcOrd="1" destOrd="0" presId="urn:microsoft.com/office/officeart/2005/8/layout/orgChart1"/>
    <dgm:cxn modelId="{AC2CC936-90C6-42DD-9C8C-15B8CAE829E8}" type="presOf" srcId="{891E0728-92A2-4BB9-BB49-663159F62945}" destId="{DA1AE1F4-E4AD-43D2-B900-5E99EFB888C3}" srcOrd="0" destOrd="0" presId="urn:microsoft.com/office/officeart/2005/8/layout/orgChart1"/>
    <dgm:cxn modelId="{66EDD337-A403-4ACD-89CE-87F670505FF9}" type="presOf" srcId="{6532D948-DD57-4D91-B540-D3B89348395E}" destId="{DC53F3A4-2CD2-43AD-B3ED-862AAB21DCAA}" srcOrd="0" destOrd="0" presId="urn:microsoft.com/office/officeart/2005/8/layout/orgChart1"/>
    <dgm:cxn modelId="{1140A540-BA5D-4A28-96A9-9BE863EBD00B}" type="presOf" srcId="{E9C6B0FA-A509-430C-B8DF-278C8BC989AF}" destId="{DEFC8838-F813-469E-8C29-35313AC25307}" srcOrd="1" destOrd="0" presId="urn:microsoft.com/office/officeart/2005/8/layout/orgChart1"/>
    <dgm:cxn modelId="{5A7EA55D-DBF8-44E2-9E93-5470DC3703AB}" type="presOf" srcId="{EF7CCEFB-7663-4F47-8062-7FD484061800}" destId="{FD3C58D8-F992-42FF-B28D-C2FF3BC4209F}" srcOrd="0" destOrd="0" presId="urn:microsoft.com/office/officeart/2005/8/layout/orgChart1"/>
    <dgm:cxn modelId="{608F8861-06F1-4BCF-9DE3-BEE77ADA694E}" type="presOf" srcId="{17656480-8B48-45D7-BA89-3D607E302621}" destId="{9F1B1209-D347-495A-8F94-23D8750332F8}" srcOrd="0" destOrd="0" presId="urn:microsoft.com/office/officeart/2005/8/layout/orgChart1"/>
    <dgm:cxn modelId="{15551E68-2A1D-4612-9FF6-FC0070B8B3D3}" type="presOf" srcId="{6248DB10-D1C2-4C9C-BFC5-CFE599B1A765}" destId="{33AC3950-BBA6-4FE6-A67E-2C09F135B0FC}" srcOrd="0" destOrd="0" presId="urn:microsoft.com/office/officeart/2005/8/layout/orgChart1"/>
    <dgm:cxn modelId="{D58A8048-6D2A-405A-B101-9C73E9F2D8C1}" type="presOf" srcId="{34161D2B-BB30-4CEF-8EF7-453D44A7B1DF}" destId="{977839DD-D7E9-4961-A535-FC982609FF75}" srcOrd="0" destOrd="0" presId="urn:microsoft.com/office/officeart/2005/8/layout/orgChart1"/>
    <dgm:cxn modelId="{097EA149-497D-4D9A-AE48-821BD1E1F236}" type="presOf" srcId="{D6BEABD1-0929-4E0E-93F1-EF9DB903E35E}" destId="{06E2EA47-3B82-40D7-9E71-CC1E9C8C9A5E}" srcOrd="1" destOrd="0" presId="urn:microsoft.com/office/officeart/2005/8/layout/orgChart1"/>
    <dgm:cxn modelId="{8357014B-8111-4596-A2AF-05A7E1D275C5}" type="presOf" srcId="{2AC09421-4240-48B0-966E-A644FFC74148}" destId="{52E462DE-7616-48A1-A306-5F2797769209}" srcOrd="1" destOrd="0" presId="urn:microsoft.com/office/officeart/2005/8/layout/orgChart1"/>
    <dgm:cxn modelId="{3E2D034E-6FE2-4AF5-B204-9D9576EC94B5}" type="presOf" srcId="{EF7CCEFB-7663-4F47-8062-7FD484061800}" destId="{900A4058-AE05-467C-8E8F-E3E26CFAD6A9}" srcOrd="1" destOrd="0" presId="urn:microsoft.com/office/officeart/2005/8/layout/orgChart1"/>
    <dgm:cxn modelId="{97F2506E-1A52-433D-AD57-212F9735BCC2}" type="presOf" srcId="{CBB8F0E3-C2DB-47BE-A751-A8BCBD05992C}" destId="{BEF932B0-8D99-4B01-A9C8-89CFC59E5978}" srcOrd="1" destOrd="0" presId="urn:microsoft.com/office/officeart/2005/8/layout/orgChart1"/>
    <dgm:cxn modelId="{4699D770-736D-4756-AC32-5ED5ACDD3EAC}" type="presOf" srcId="{F01A9E4F-4544-49DA-84D7-36CC00C0A1A9}" destId="{342F405A-ED02-4F15-BFB7-B9D7DD954668}" srcOrd="0" destOrd="0" presId="urn:microsoft.com/office/officeart/2005/8/layout/orgChart1"/>
    <dgm:cxn modelId="{FE762573-1AF8-4155-9F3E-D92AE4BDD925}" type="presOf" srcId="{55171A0B-696F-4D4D-A2C0-E567E50E2368}" destId="{4B9B1E1C-0D21-456D-B15A-0EAA7A99CFD2}" srcOrd="0" destOrd="0" presId="urn:microsoft.com/office/officeart/2005/8/layout/orgChart1"/>
    <dgm:cxn modelId="{8FFBB253-4265-4C59-9221-2C171597DFC5}" type="presOf" srcId="{51A15F64-21EF-48E2-810C-DCC7D6A504E8}" destId="{47408685-8A9E-4B5C-BD1D-D476C298068C}" srcOrd="1" destOrd="0" presId="urn:microsoft.com/office/officeart/2005/8/layout/orgChart1"/>
    <dgm:cxn modelId="{8C2B0356-D742-4D43-AB19-3BBF86731EF7}" srcId="{62B73163-499A-4DC4-AF0D-BA35A435F2D6}" destId="{D6BEABD1-0929-4E0E-93F1-EF9DB903E35E}" srcOrd="5" destOrd="0" parTransId="{3F2FE495-AA70-4D40-829F-39AF298DDF3E}" sibTransId="{3B58A331-29ED-4C21-A3BB-5B49680B453D}"/>
    <dgm:cxn modelId="{95F1BE77-8F2D-49C3-A128-1BC6950BC901}" srcId="{62B73163-499A-4DC4-AF0D-BA35A435F2D6}" destId="{6A835B5C-0196-4EC9-8EBC-414F45D23EE2}" srcOrd="1" destOrd="0" parTransId="{891E0728-92A2-4BB9-BB49-663159F62945}" sibTransId="{88C790D9-3DC6-4F37-BCBC-918316977767}"/>
    <dgm:cxn modelId="{C8452C5A-00D9-4AFF-AF5E-F403F034F8E6}" type="presOf" srcId="{62977221-E358-40A3-ADA4-69BA813D7825}" destId="{228D7D01-B28E-455D-B700-1BF303DB908D}" srcOrd="0" destOrd="0" presId="urn:microsoft.com/office/officeart/2005/8/layout/orgChart1"/>
    <dgm:cxn modelId="{84523F7B-7068-4EE6-A73B-94EFBEF47F88}" type="presOf" srcId="{9F47EC81-9DA0-4F0C-9175-8BBB5CFD0761}" destId="{DAB2A65E-1C7E-4CC0-A9AF-2D80149EC5E4}" srcOrd="0" destOrd="0" presId="urn:microsoft.com/office/officeart/2005/8/layout/orgChart1"/>
    <dgm:cxn modelId="{E55D467F-9A33-4045-8B03-73F7848F73D9}" type="presOf" srcId="{B6AB416E-DFC2-4791-95D2-1142E9B53B1E}" destId="{DA67E373-D9E1-4DA1-9E87-6D90AE707DF4}" srcOrd="0" destOrd="0" presId="urn:microsoft.com/office/officeart/2005/8/layout/orgChart1"/>
    <dgm:cxn modelId="{957CE57F-88CF-4024-9670-D608BC646501}" type="presOf" srcId="{88163BFC-D387-43C5-A442-AEB7C449DC18}" destId="{72A144CB-0F22-4850-B79C-E189A924D34E}" srcOrd="1" destOrd="0" presId="urn:microsoft.com/office/officeart/2005/8/layout/orgChart1"/>
    <dgm:cxn modelId="{A81A9A80-FD5F-4367-A85F-6308BD55258C}" type="presOf" srcId="{B08C1EF0-E3A7-483F-BA11-69A6E9035095}" destId="{798A2405-52AA-4175-9F7B-2029A5ECB08F}" srcOrd="1" destOrd="0" presId="urn:microsoft.com/office/officeart/2005/8/layout/orgChart1"/>
    <dgm:cxn modelId="{FACC7D81-86BD-4849-B0B4-59930DD99A35}" type="presOf" srcId="{F092DA00-5413-4A9F-B4E4-E73F0982B3EC}" destId="{432CD7FA-AB8B-48A4-9873-C4131C1FDEF7}" srcOrd="0" destOrd="0" presId="urn:microsoft.com/office/officeart/2005/8/layout/orgChart1"/>
    <dgm:cxn modelId="{E8E27783-2B3C-41C9-879D-3ACC5E776DF1}" srcId="{947EEA7E-C0AF-4A42-AA1A-FBD54E7CF06C}" destId="{2AC09421-4240-48B0-966E-A644FFC74148}" srcOrd="0" destOrd="0" parTransId="{B6AB416E-DFC2-4791-95D2-1142E9B53B1E}" sibTransId="{7FE0280C-3916-4782-8F12-9682D9B60907}"/>
    <dgm:cxn modelId="{5CF52594-D085-453D-9D36-19C1F729562C}" srcId="{17656480-8B48-45D7-BA89-3D607E302621}" destId="{CFD1B663-0585-4A9A-BE14-23A466937DCE}" srcOrd="1" destOrd="0" parTransId="{DDCA7293-08DF-49E1-B2E9-9A6F1D4D908F}" sibTransId="{7EC10BF3-AFA3-4B58-A0B7-26A18D302BB8}"/>
    <dgm:cxn modelId="{B0AEAA97-C4FE-4D78-8DBE-FD3A6CBF8DCE}" srcId="{D6BEABD1-0929-4E0E-93F1-EF9DB903E35E}" destId="{EF7CCEFB-7663-4F47-8062-7FD484061800}" srcOrd="2" destOrd="0" parTransId="{9F47EC81-9DA0-4F0C-9175-8BBB5CFD0761}" sibTransId="{314893C8-8C77-48D7-8B2D-98E2F294E43C}"/>
    <dgm:cxn modelId="{B8A82B98-0633-450E-9EFC-749645868D9B}" type="presOf" srcId="{6A835B5C-0196-4EC9-8EBC-414F45D23EE2}" destId="{B71BE89F-59C3-4346-9B57-23F78B5860F2}" srcOrd="0" destOrd="0" presId="urn:microsoft.com/office/officeart/2005/8/layout/orgChart1"/>
    <dgm:cxn modelId="{5A15A599-4168-45F8-B410-FA171F94F8E2}" srcId="{4ECDD2A2-ED3F-466C-908E-E7767E5F34C2}" destId="{7B3D8ED3-ADE9-4292-94A8-ADFD27356F2F}" srcOrd="0" destOrd="0" parTransId="{81E90513-A659-4941-B437-813E88243486}" sibTransId="{8F96F266-37B7-400C-8355-78DC65227323}"/>
    <dgm:cxn modelId="{C09D9E9A-6C15-45A7-ADB6-4D3BFAAA4E4C}" type="presOf" srcId="{B9EAF0EE-FDB6-4B08-B431-F27CA91DC500}" destId="{CBC3107A-07F1-456F-A966-B9EA871735BD}" srcOrd="0" destOrd="0" presId="urn:microsoft.com/office/officeart/2005/8/layout/orgChart1"/>
    <dgm:cxn modelId="{CA14C19C-21BE-43A8-B211-0F6B15244CD9}" type="presOf" srcId="{62B73163-499A-4DC4-AF0D-BA35A435F2D6}" destId="{67771AAA-1857-44C9-835C-12B7A94F7C3E}" srcOrd="0" destOrd="0" presId="urn:microsoft.com/office/officeart/2005/8/layout/orgChart1"/>
    <dgm:cxn modelId="{39C69A9E-7D83-44B0-95CF-9E5FEC17FA43}" type="presOf" srcId="{064D5B6A-FB20-410B-A985-FCEEDD962F64}" destId="{51FBECDC-9812-4C2F-93C1-8F2F31D92CA3}" srcOrd="0" destOrd="0" presId="urn:microsoft.com/office/officeart/2005/8/layout/orgChart1"/>
    <dgm:cxn modelId="{B083779F-58B5-4F54-A9D7-C33C22CBFCEC}" type="presOf" srcId="{6B3CC1BF-A724-4EF8-ADF7-E54C042DD6F5}" destId="{FCFD4D81-009D-464D-8BC1-54BBFAE5A028}" srcOrd="1" destOrd="0" presId="urn:microsoft.com/office/officeart/2005/8/layout/orgChart1"/>
    <dgm:cxn modelId="{404561A7-53A5-4977-A7BC-8C2C01192210}" type="presOf" srcId="{7B3D8ED3-ADE9-4292-94A8-ADFD27356F2F}" destId="{B67FBF13-556D-4B5B-A671-4A126E14F581}" srcOrd="0" destOrd="0" presId="urn:microsoft.com/office/officeart/2005/8/layout/orgChart1"/>
    <dgm:cxn modelId="{7EA186A7-2284-4174-910B-25AA743498A2}" srcId="{D6BEABD1-0929-4E0E-93F1-EF9DB903E35E}" destId="{B08C1EF0-E3A7-483F-BA11-69A6E9035095}" srcOrd="3" destOrd="0" parTransId="{805B1DE0-1EFE-4879-97DD-C7ADB6E46F3D}" sibTransId="{C64F9CEB-8BBB-4039-8C06-1215497E59CC}"/>
    <dgm:cxn modelId="{1F5FA0A8-AF38-4179-B070-F547CE48AA2A}" srcId="{6A835B5C-0196-4EC9-8EBC-414F45D23EE2}" destId="{6B3CC1BF-A724-4EF8-ADF7-E54C042DD6F5}" srcOrd="0" destOrd="0" parTransId="{F01A9E4F-4544-49DA-84D7-36CC00C0A1A9}" sibTransId="{A72510B8-4B19-459C-92D8-9A031892C923}"/>
    <dgm:cxn modelId="{043839AC-AB1D-4206-A83A-9E2CB0878FAF}" srcId="{D6BEABD1-0929-4E0E-93F1-EF9DB903E35E}" destId="{51A15F64-21EF-48E2-810C-DCC7D6A504E8}" srcOrd="1" destOrd="0" parTransId="{B9EAF0EE-FDB6-4B08-B431-F27CA91DC500}" sibTransId="{9A682743-5026-4E1D-9838-B6375AB73A57}"/>
    <dgm:cxn modelId="{99B765AD-ECDE-430D-8AD2-6A29443E4EB9}" type="presOf" srcId="{72DCFB9D-317E-420A-89EA-1D52FA0E76C1}" destId="{12992B88-A939-4628-80CB-F81C622558D0}" srcOrd="0" destOrd="0" presId="urn:microsoft.com/office/officeart/2005/8/layout/orgChart1"/>
    <dgm:cxn modelId="{419912AF-BBEE-492B-81F3-C663F7169841}" srcId="{17656480-8B48-45D7-BA89-3D607E302621}" destId="{185BAF66-5B9E-447F-816C-4F8062531FD1}" srcOrd="3" destOrd="0" parTransId="{647A7F42-1A29-4BA8-A6ED-9ABE31A3A11C}" sibTransId="{4CCE9A9B-CAF6-42C3-B37D-CB0CCC6187F8}"/>
    <dgm:cxn modelId="{D517E9B1-6856-4ABA-A6DA-DFE613768053}" type="presOf" srcId="{84338A76-73E2-4AD1-AED2-7FFB54C2B380}" destId="{4AA741A8-E2C3-4375-B7BF-22A6711194A7}" srcOrd="1" destOrd="0" presId="urn:microsoft.com/office/officeart/2005/8/layout/orgChart1"/>
    <dgm:cxn modelId="{6BF4E3B2-B1D6-4C6D-8024-BAE04148F21A}" srcId="{62B73163-499A-4DC4-AF0D-BA35A435F2D6}" destId="{34161D2B-BB30-4CEF-8EF7-453D44A7B1DF}" srcOrd="4" destOrd="0" parTransId="{65D4CB95-E3EA-4B4E-9AF9-AB93BC3245EE}" sibTransId="{D1935F44-82C3-484F-8F95-F4849BDF1A7C}"/>
    <dgm:cxn modelId="{9F6C12B4-EAF9-4B8E-AB9C-DDEB7E083CCA}" type="presOf" srcId="{62B73163-499A-4DC4-AF0D-BA35A435F2D6}" destId="{FF9DF79A-9C7F-433D-B733-3711F5805D1C}" srcOrd="1" destOrd="0" presId="urn:microsoft.com/office/officeart/2005/8/layout/orgChart1"/>
    <dgm:cxn modelId="{DE85B6B5-F54F-4F61-BAA2-884F887F1B76}" type="presOf" srcId="{7B3D8ED3-ADE9-4292-94A8-ADFD27356F2F}" destId="{0D4E5138-E814-476A-9CE8-F53F09122016}" srcOrd="1" destOrd="0" presId="urn:microsoft.com/office/officeart/2005/8/layout/orgChart1"/>
    <dgm:cxn modelId="{F32944B8-CAA0-4250-8DEE-36BC48E33A9A}" type="presOf" srcId="{371737F9-0665-46CE-B40C-96B072BF655D}" destId="{133DF61D-FCBB-4C84-AF96-5CAFD7B699D1}" srcOrd="0" destOrd="0" presId="urn:microsoft.com/office/officeart/2005/8/layout/orgChart1"/>
    <dgm:cxn modelId="{446E32BB-7B02-42C4-9AEB-C783B6D09D9E}" srcId="{6A835B5C-0196-4EC9-8EBC-414F45D23EE2}" destId="{CB4FC811-95FB-4D4F-89DA-2A2A90B404B3}" srcOrd="2" destOrd="0" parTransId="{62977221-E358-40A3-ADA4-69BA813D7825}" sibTransId="{AAE09CF3-29FB-4B76-9E52-AF46BC20C8A5}"/>
    <dgm:cxn modelId="{D5377FBB-7EDB-4B0F-AD21-D2ECFBC8A45F}" type="presOf" srcId="{947EEA7E-C0AF-4A42-AA1A-FBD54E7CF06C}" destId="{882D1186-2905-4D65-B2F5-BF2E24AE4AF0}" srcOrd="1" destOrd="0" presId="urn:microsoft.com/office/officeart/2005/8/layout/orgChart1"/>
    <dgm:cxn modelId="{75A639BD-6FD6-4321-8FB1-0F5F774AB5A7}" type="presOf" srcId="{CFD1B663-0585-4A9A-BE14-23A466937DCE}" destId="{CC14CE9A-4C03-4B9D-8E58-D8649C82AF9B}" srcOrd="1" destOrd="0" presId="urn:microsoft.com/office/officeart/2005/8/layout/orgChart1"/>
    <dgm:cxn modelId="{B29874BF-7DB3-4DEE-AA11-272D83023374}" srcId="{947EEA7E-C0AF-4A42-AA1A-FBD54E7CF06C}" destId="{84338A76-73E2-4AD1-AED2-7FFB54C2B380}" srcOrd="1" destOrd="0" parTransId="{1C407BC9-219B-4AC8-906B-A55885803A0E}" sibTransId="{45C42E32-D915-4759-8777-FB34D463AD35}"/>
    <dgm:cxn modelId="{AC0BECC4-2A8E-451A-BF5E-263419583E9C}" type="presOf" srcId="{3F2FE495-AA70-4D40-829F-39AF298DDF3E}" destId="{11333EBE-C9CD-4C40-83CE-75E90D845979}" srcOrd="0" destOrd="0" presId="urn:microsoft.com/office/officeart/2005/8/layout/orgChart1"/>
    <dgm:cxn modelId="{F1F676C8-7D7B-4B3F-8A1C-1710663B7960}" srcId="{17656480-8B48-45D7-BA89-3D607E302621}" destId="{6532D948-DD57-4D91-B540-D3B89348395E}" srcOrd="2" destOrd="0" parTransId="{ED8070D4-3EFC-4B57-9B30-98043C4DB57A}" sibTransId="{C9878DB3-797B-4580-B39D-41C86B736DD2}"/>
    <dgm:cxn modelId="{4762A4CB-0971-4BED-8DE9-58A7D18CBD33}" type="presOf" srcId="{E9C6B0FA-A509-430C-B8DF-278C8BC989AF}" destId="{33ABEB0A-EE5F-4585-A72D-2EA8A7A1B054}" srcOrd="0" destOrd="0" presId="urn:microsoft.com/office/officeart/2005/8/layout/orgChart1"/>
    <dgm:cxn modelId="{39596ACC-2F19-4C69-A689-AE85F60B9309}" type="presOf" srcId="{34161D2B-BB30-4CEF-8EF7-453D44A7B1DF}" destId="{9732553A-71E1-40AB-B9D5-20696CE10EA5}" srcOrd="1" destOrd="0" presId="urn:microsoft.com/office/officeart/2005/8/layout/orgChart1"/>
    <dgm:cxn modelId="{0C8509CF-5F3C-4BCE-B923-98BBFFCECB51}" srcId="{6A835B5C-0196-4EC9-8EBC-414F45D23EE2}" destId="{E9C6B0FA-A509-430C-B8DF-278C8BC989AF}" srcOrd="1" destOrd="0" parTransId="{0481F98D-CC39-444A-BACC-9CA8CC4F090E}" sibTransId="{C019BB4B-3D7D-4246-8B2B-D5BC927F6880}"/>
    <dgm:cxn modelId="{21D54BD1-14E0-45FF-BE34-808BED4910A2}" type="presOf" srcId="{CFD1B663-0585-4A9A-BE14-23A466937DCE}" destId="{FA89BB62-CECD-4DBE-BD42-07523107EAC5}" srcOrd="0" destOrd="0" presId="urn:microsoft.com/office/officeart/2005/8/layout/orgChart1"/>
    <dgm:cxn modelId="{856E92D2-2697-4721-AF9A-31E7D536699E}" type="presOf" srcId="{88163BFC-D387-43C5-A442-AEB7C449DC18}" destId="{691098AD-70D5-4049-965A-233173A1F0F4}" srcOrd="0" destOrd="0" presId="urn:microsoft.com/office/officeart/2005/8/layout/orgChart1"/>
    <dgm:cxn modelId="{6E5CA0D2-291F-4675-BAE2-4EE1CE82C5F4}" srcId="{34161D2B-BB30-4CEF-8EF7-453D44A7B1DF}" destId="{F64E9B1D-869E-468C-9158-B53A203D8EAD}" srcOrd="0" destOrd="0" parTransId="{9707EC00-B149-4F77-8F3F-AC8D9C6D2513}" sibTransId="{F4BE2CA9-7CD0-4BB6-9E42-B53564728369}"/>
    <dgm:cxn modelId="{C7C781D6-1F2F-4551-A3EE-0170E7DAD6D9}" type="presOf" srcId="{2AC09421-4240-48B0-966E-A644FFC74148}" destId="{B152AE05-AB5A-4C8F-B5D2-0AF54DB87AE5}" srcOrd="0" destOrd="0" presId="urn:microsoft.com/office/officeart/2005/8/layout/orgChart1"/>
    <dgm:cxn modelId="{E1D61DDC-33DE-4AD7-8A17-8602B673E28C}" type="presOf" srcId="{F64E9B1D-869E-468C-9158-B53A203D8EAD}" destId="{056C9349-F518-4BE7-A1F4-7ED66718CAE3}" srcOrd="1" destOrd="0" presId="urn:microsoft.com/office/officeart/2005/8/layout/orgChart1"/>
    <dgm:cxn modelId="{DC8731DD-94E5-44A3-98DA-F6FD7B09C90A}" type="presOf" srcId="{1C407BC9-219B-4AC8-906B-A55885803A0E}" destId="{59944B25-A9CA-4977-8E9F-B07D165BE5C0}" srcOrd="0" destOrd="0" presId="urn:microsoft.com/office/officeart/2005/8/layout/orgChart1"/>
    <dgm:cxn modelId="{FF1917E1-0DD1-4DBE-AC3B-E0E7113F406D}" type="presOf" srcId="{81E90513-A659-4941-B437-813E88243486}" destId="{CBDDC45B-F425-451D-B5CE-483FB074E712}" srcOrd="0" destOrd="0" presId="urn:microsoft.com/office/officeart/2005/8/layout/orgChart1"/>
    <dgm:cxn modelId="{98B393E3-04A3-44FE-A761-D031DF8F51EA}" srcId="{17656480-8B48-45D7-BA89-3D607E302621}" destId="{62B73163-499A-4DC4-AF0D-BA35A435F2D6}" srcOrd="0" destOrd="0" parTransId="{2657822C-A0F3-403C-A7A8-5F19CEF8716D}" sibTransId="{0B6DF8A0-6615-49EB-AA06-8A98E2CDF884}"/>
    <dgm:cxn modelId="{B5AD31E9-A2EF-477A-9B81-50746E22A7C0}" type="presOf" srcId="{185BAF66-5B9E-447F-816C-4F8062531FD1}" destId="{BA9E84FE-3D90-4A23-8367-48262F6EB837}" srcOrd="0" destOrd="0" presId="urn:microsoft.com/office/officeart/2005/8/layout/orgChart1"/>
    <dgm:cxn modelId="{111776F1-3A44-4B4C-A603-1B80AF6015D1}" type="presOf" srcId="{185BAF66-5B9E-447F-816C-4F8062531FD1}" destId="{CD74BC46-59C1-47F9-A74F-8D61FDA0B57A}" srcOrd="1" destOrd="0" presId="urn:microsoft.com/office/officeart/2005/8/layout/orgChart1"/>
    <dgm:cxn modelId="{8216D8F1-BA07-421C-BCC6-8B38F53E5896}" type="presOf" srcId="{805B1DE0-1EFE-4879-97DD-C7ADB6E46F3D}" destId="{F8F4FB7D-1E26-479E-9FDB-AD71437ECE76}" srcOrd="0" destOrd="0" presId="urn:microsoft.com/office/officeart/2005/8/layout/orgChart1"/>
    <dgm:cxn modelId="{C43FFAF1-BF41-43B6-9E5F-EFFF96FF8312}" type="presOf" srcId="{65D4CB95-E3EA-4B4E-9AF9-AB93BC3245EE}" destId="{604E0FF0-BE22-4B3F-B4E1-CCD98E5828E5}" srcOrd="0" destOrd="0" presId="urn:microsoft.com/office/officeart/2005/8/layout/orgChart1"/>
    <dgm:cxn modelId="{1F2848F4-B875-4153-B1DF-12B65CEC4447}" type="presOf" srcId="{6532D948-DD57-4D91-B540-D3B89348395E}" destId="{C69F1139-6013-4EFD-B7A0-B5B7858B1C99}" srcOrd="1" destOrd="0" presId="urn:microsoft.com/office/officeart/2005/8/layout/orgChart1"/>
    <dgm:cxn modelId="{EC7725F6-60D3-4798-96CF-B7222C380BAA}" type="presOf" srcId="{9707EC00-B149-4F77-8F3F-AC8D9C6D2513}" destId="{CFEF6D63-DAB9-40FA-BA22-B5F185020479}" srcOrd="0" destOrd="0" presId="urn:microsoft.com/office/officeart/2005/8/layout/orgChart1"/>
    <dgm:cxn modelId="{366026F8-5E29-46C3-98CF-ED022B171CB1}" type="presOf" srcId="{D6BEABD1-0929-4E0E-93F1-EF9DB903E35E}" destId="{E5A13087-5B06-45DB-8A48-91AF81F8FB76}" srcOrd="0" destOrd="0" presId="urn:microsoft.com/office/officeart/2005/8/layout/orgChart1"/>
    <dgm:cxn modelId="{72638AF9-1897-488E-9F8A-07FEFD1C1222}" srcId="{62B73163-499A-4DC4-AF0D-BA35A435F2D6}" destId="{4ECDD2A2-ED3F-466C-908E-E7767E5F34C2}" srcOrd="0" destOrd="0" parTransId="{371737F9-0665-46CE-B40C-96B072BF655D}" sibTransId="{9736E1C2-DD8B-48A8-9D60-38693B684044}"/>
    <dgm:cxn modelId="{7AB1C7F9-D5C1-4F32-9316-9CEFD19A2A9A}" type="presOf" srcId="{CB4FC811-95FB-4D4F-89DA-2A2A90B404B3}" destId="{9DCF9F51-1C6A-46F3-B5E7-FBF79C567BE7}" srcOrd="1" destOrd="0" presId="urn:microsoft.com/office/officeart/2005/8/layout/orgChart1"/>
    <dgm:cxn modelId="{B72870FA-F90E-4E7C-9419-9A025D316F67}" type="presOf" srcId="{CBB8F0E3-C2DB-47BE-A751-A8BCBD05992C}" destId="{752A9C4F-E808-4776-A914-A2F38D08E9A5}" srcOrd="0" destOrd="0" presId="urn:microsoft.com/office/officeart/2005/8/layout/orgChart1"/>
    <dgm:cxn modelId="{E0D42DFE-CDEB-4690-BFAC-CA952390C284}" type="presOf" srcId="{CB4FC811-95FB-4D4F-89DA-2A2A90B404B3}" destId="{AAEF2274-AC08-48B8-9278-78908C78699E}" srcOrd="0" destOrd="0" presId="urn:microsoft.com/office/officeart/2005/8/layout/orgChart1"/>
    <dgm:cxn modelId="{3E0DBAC6-F722-4162-B7D4-4BB76B0044F8}" type="presParOf" srcId="{9F1B1209-D347-495A-8F94-23D8750332F8}" destId="{1931B4FE-9425-4580-B246-D39CDF353D54}" srcOrd="0" destOrd="0" presId="urn:microsoft.com/office/officeart/2005/8/layout/orgChart1"/>
    <dgm:cxn modelId="{DB4D8175-9033-4227-9084-6F2E2D635DB5}" type="presParOf" srcId="{1931B4FE-9425-4580-B246-D39CDF353D54}" destId="{96B4BB29-8109-4634-99FB-9CED2BD4B34E}" srcOrd="0" destOrd="0" presId="urn:microsoft.com/office/officeart/2005/8/layout/orgChart1"/>
    <dgm:cxn modelId="{23328BF5-FDB5-4E91-A9A2-43D5C798C6B6}" type="presParOf" srcId="{96B4BB29-8109-4634-99FB-9CED2BD4B34E}" destId="{67771AAA-1857-44C9-835C-12B7A94F7C3E}" srcOrd="0" destOrd="0" presId="urn:microsoft.com/office/officeart/2005/8/layout/orgChart1"/>
    <dgm:cxn modelId="{906DDB3A-4941-4A81-B80A-D527225568EA}" type="presParOf" srcId="{96B4BB29-8109-4634-99FB-9CED2BD4B34E}" destId="{FF9DF79A-9C7F-433D-B733-3711F5805D1C}" srcOrd="1" destOrd="0" presId="urn:microsoft.com/office/officeart/2005/8/layout/orgChart1"/>
    <dgm:cxn modelId="{1689BB56-C98B-4E52-9FD4-0BE5FD63CF5C}" type="presParOf" srcId="{1931B4FE-9425-4580-B246-D39CDF353D54}" destId="{D201F560-0810-42FF-9EBE-2E04F15D482F}" srcOrd="1" destOrd="0" presId="urn:microsoft.com/office/officeart/2005/8/layout/orgChart1"/>
    <dgm:cxn modelId="{7C097E30-0D16-43D0-85EF-4EACC622AC34}" type="presParOf" srcId="{D201F560-0810-42FF-9EBE-2E04F15D482F}" destId="{133DF61D-FCBB-4C84-AF96-5CAFD7B699D1}" srcOrd="0" destOrd="0" presId="urn:microsoft.com/office/officeart/2005/8/layout/orgChart1"/>
    <dgm:cxn modelId="{DFBEB627-D0F9-4576-BD31-D740D28C2F48}" type="presParOf" srcId="{D201F560-0810-42FF-9EBE-2E04F15D482F}" destId="{DB05FCDD-8AB0-4960-A994-EE59C75F4D3C}" srcOrd="1" destOrd="0" presId="urn:microsoft.com/office/officeart/2005/8/layout/orgChart1"/>
    <dgm:cxn modelId="{E1CF3603-3C53-4013-AC88-AA94402F24A6}" type="presParOf" srcId="{DB05FCDD-8AB0-4960-A994-EE59C75F4D3C}" destId="{DC06C667-77BC-4AFA-B420-F64B638875FD}" srcOrd="0" destOrd="0" presId="urn:microsoft.com/office/officeart/2005/8/layout/orgChart1"/>
    <dgm:cxn modelId="{E7344E37-8D5C-4BA4-8D9F-BD914F515679}" type="presParOf" srcId="{DC06C667-77BC-4AFA-B420-F64B638875FD}" destId="{089EC0F7-F893-4C93-B4C2-9CB92B6BB8AD}" srcOrd="0" destOrd="0" presId="urn:microsoft.com/office/officeart/2005/8/layout/orgChart1"/>
    <dgm:cxn modelId="{F39A3B21-E831-43F6-A39D-B5370915DAB4}" type="presParOf" srcId="{DC06C667-77BC-4AFA-B420-F64B638875FD}" destId="{7364CBE6-49F7-492E-A874-221A1DC9CA4D}" srcOrd="1" destOrd="0" presId="urn:microsoft.com/office/officeart/2005/8/layout/orgChart1"/>
    <dgm:cxn modelId="{A3847289-822E-46B2-861D-8BB4A1C56829}" type="presParOf" srcId="{DB05FCDD-8AB0-4960-A994-EE59C75F4D3C}" destId="{8DDA736F-E720-4E0E-82DD-1237FDE476E6}" srcOrd="1" destOrd="0" presId="urn:microsoft.com/office/officeart/2005/8/layout/orgChart1"/>
    <dgm:cxn modelId="{EA1C792F-6A13-437A-8DA5-B935A89755DA}" type="presParOf" srcId="{8DDA736F-E720-4E0E-82DD-1237FDE476E6}" destId="{CBDDC45B-F425-451D-B5CE-483FB074E712}" srcOrd="0" destOrd="0" presId="urn:microsoft.com/office/officeart/2005/8/layout/orgChart1"/>
    <dgm:cxn modelId="{D3AFF9F8-5F65-4B39-B407-8B3321F9B4D2}" type="presParOf" srcId="{8DDA736F-E720-4E0E-82DD-1237FDE476E6}" destId="{EBE343DB-1E30-4A32-8ACA-F783F71B0E6D}" srcOrd="1" destOrd="0" presId="urn:microsoft.com/office/officeart/2005/8/layout/orgChart1"/>
    <dgm:cxn modelId="{67E0BE0F-1AA4-4336-AF65-9EA8252DE8DE}" type="presParOf" srcId="{EBE343DB-1E30-4A32-8ACA-F783F71B0E6D}" destId="{74B8CCBC-2EBF-4EED-9AC0-EE904EA4938A}" srcOrd="0" destOrd="0" presId="urn:microsoft.com/office/officeart/2005/8/layout/orgChart1"/>
    <dgm:cxn modelId="{6C4ADF09-B5E0-4946-81C3-C80733851B66}" type="presParOf" srcId="{74B8CCBC-2EBF-4EED-9AC0-EE904EA4938A}" destId="{B67FBF13-556D-4B5B-A671-4A126E14F581}" srcOrd="0" destOrd="0" presId="urn:microsoft.com/office/officeart/2005/8/layout/orgChart1"/>
    <dgm:cxn modelId="{4FD7FD11-9BBB-41EE-9ADF-3DC301B84628}" type="presParOf" srcId="{74B8CCBC-2EBF-4EED-9AC0-EE904EA4938A}" destId="{0D4E5138-E814-476A-9CE8-F53F09122016}" srcOrd="1" destOrd="0" presId="urn:microsoft.com/office/officeart/2005/8/layout/orgChart1"/>
    <dgm:cxn modelId="{49E1E77D-52AF-4BD1-A8E1-3C6C8842FD07}" type="presParOf" srcId="{EBE343DB-1E30-4A32-8ACA-F783F71B0E6D}" destId="{4E12CC67-C146-4002-9D7F-D26C8A0B3E33}" srcOrd="1" destOrd="0" presId="urn:microsoft.com/office/officeart/2005/8/layout/orgChart1"/>
    <dgm:cxn modelId="{0AB712C6-DBE7-4A5F-B47F-A59D909362D3}" type="presParOf" srcId="{EBE343DB-1E30-4A32-8ACA-F783F71B0E6D}" destId="{FB4DD128-5D68-42B1-B605-67842533605E}" srcOrd="2" destOrd="0" presId="urn:microsoft.com/office/officeart/2005/8/layout/orgChart1"/>
    <dgm:cxn modelId="{76558425-6F7C-4D3E-B921-E02BEA1CC3FA}" type="presParOf" srcId="{DB05FCDD-8AB0-4960-A994-EE59C75F4D3C}" destId="{8BAD6BB8-7EE9-45E7-948A-9B2520016446}" srcOrd="2" destOrd="0" presId="urn:microsoft.com/office/officeart/2005/8/layout/orgChart1"/>
    <dgm:cxn modelId="{7464C922-BD8F-4E57-A9B5-B079822CF8AA}" type="presParOf" srcId="{D201F560-0810-42FF-9EBE-2E04F15D482F}" destId="{DA1AE1F4-E4AD-43D2-B900-5E99EFB888C3}" srcOrd="2" destOrd="0" presId="urn:microsoft.com/office/officeart/2005/8/layout/orgChart1"/>
    <dgm:cxn modelId="{8EBACD59-42B7-4307-9AD3-71608ACEA91B}" type="presParOf" srcId="{D201F560-0810-42FF-9EBE-2E04F15D482F}" destId="{9AF76620-8512-4EAD-8DF9-F5DEEA18D8E0}" srcOrd="3" destOrd="0" presId="urn:microsoft.com/office/officeart/2005/8/layout/orgChart1"/>
    <dgm:cxn modelId="{3997D2D3-9F21-41A7-A27F-1B5F8ADEF62E}" type="presParOf" srcId="{9AF76620-8512-4EAD-8DF9-F5DEEA18D8E0}" destId="{994DD304-6805-48FC-AC5D-3F3BCD8193C1}" srcOrd="0" destOrd="0" presId="urn:microsoft.com/office/officeart/2005/8/layout/orgChart1"/>
    <dgm:cxn modelId="{49A82A3E-4FD2-421C-BC67-76E80598088C}" type="presParOf" srcId="{994DD304-6805-48FC-AC5D-3F3BCD8193C1}" destId="{B71BE89F-59C3-4346-9B57-23F78B5860F2}" srcOrd="0" destOrd="0" presId="urn:microsoft.com/office/officeart/2005/8/layout/orgChart1"/>
    <dgm:cxn modelId="{4795A2CD-D34A-491D-A65C-18FB17B97BCA}" type="presParOf" srcId="{994DD304-6805-48FC-AC5D-3F3BCD8193C1}" destId="{628102CB-D9FF-43E5-904F-5814367F5F0D}" srcOrd="1" destOrd="0" presId="urn:microsoft.com/office/officeart/2005/8/layout/orgChart1"/>
    <dgm:cxn modelId="{6A1248C8-5C32-46FE-AC3D-811F2E0779CD}" type="presParOf" srcId="{9AF76620-8512-4EAD-8DF9-F5DEEA18D8E0}" destId="{3F6C2DBC-DA45-4E7A-96D4-575810872D79}" srcOrd="1" destOrd="0" presId="urn:microsoft.com/office/officeart/2005/8/layout/orgChart1"/>
    <dgm:cxn modelId="{CD95798C-DB7E-4394-A258-CBA25EF07DC2}" type="presParOf" srcId="{3F6C2DBC-DA45-4E7A-96D4-575810872D79}" destId="{342F405A-ED02-4F15-BFB7-B9D7DD954668}" srcOrd="0" destOrd="0" presId="urn:microsoft.com/office/officeart/2005/8/layout/orgChart1"/>
    <dgm:cxn modelId="{FF2FDD34-D4DB-4833-8BEE-B3AE7D8B0D58}" type="presParOf" srcId="{3F6C2DBC-DA45-4E7A-96D4-575810872D79}" destId="{CA18FC95-CFED-41D9-BA6E-7B6FA8DDB133}" srcOrd="1" destOrd="0" presId="urn:microsoft.com/office/officeart/2005/8/layout/orgChart1"/>
    <dgm:cxn modelId="{41C70A04-175E-45A1-8FF5-290AC223E946}" type="presParOf" srcId="{CA18FC95-CFED-41D9-BA6E-7B6FA8DDB133}" destId="{3E0D5E3E-FCFE-48FB-801A-C67E3D1127C9}" srcOrd="0" destOrd="0" presId="urn:microsoft.com/office/officeart/2005/8/layout/orgChart1"/>
    <dgm:cxn modelId="{E309BC1C-D281-473B-A8CA-064C378C7E55}" type="presParOf" srcId="{3E0D5E3E-FCFE-48FB-801A-C67E3D1127C9}" destId="{106BEB4C-28EE-4F8A-BF88-71BEBC26CE0E}" srcOrd="0" destOrd="0" presId="urn:microsoft.com/office/officeart/2005/8/layout/orgChart1"/>
    <dgm:cxn modelId="{4A1B93C2-BFAE-49C6-A7D4-1C9F79342858}" type="presParOf" srcId="{3E0D5E3E-FCFE-48FB-801A-C67E3D1127C9}" destId="{FCFD4D81-009D-464D-8BC1-54BBFAE5A028}" srcOrd="1" destOrd="0" presId="urn:microsoft.com/office/officeart/2005/8/layout/orgChart1"/>
    <dgm:cxn modelId="{467BD869-EAFB-4DA6-AEDC-D489F177E743}" type="presParOf" srcId="{CA18FC95-CFED-41D9-BA6E-7B6FA8DDB133}" destId="{FE43A0F0-79CF-4D10-97CA-B86C6BBBECFF}" srcOrd="1" destOrd="0" presId="urn:microsoft.com/office/officeart/2005/8/layout/orgChart1"/>
    <dgm:cxn modelId="{D1D16CDB-1141-4162-9BEF-221D7C6BE449}" type="presParOf" srcId="{CA18FC95-CFED-41D9-BA6E-7B6FA8DDB133}" destId="{A6A22871-A60B-4459-9D2D-77611E8525D6}" srcOrd="2" destOrd="0" presId="urn:microsoft.com/office/officeart/2005/8/layout/orgChart1"/>
    <dgm:cxn modelId="{20C64594-1578-458C-92AE-49DA1066E8D0}" type="presParOf" srcId="{3F6C2DBC-DA45-4E7A-96D4-575810872D79}" destId="{712AD55F-AC6F-45F8-B022-67CE37E1047E}" srcOrd="2" destOrd="0" presId="urn:microsoft.com/office/officeart/2005/8/layout/orgChart1"/>
    <dgm:cxn modelId="{CDA011C4-D902-44CB-8026-B16FA9D82034}" type="presParOf" srcId="{3F6C2DBC-DA45-4E7A-96D4-575810872D79}" destId="{6BEF0859-3073-4BA2-9488-53B1EF51414F}" srcOrd="3" destOrd="0" presId="urn:microsoft.com/office/officeart/2005/8/layout/orgChart1"/>
    <dgm:cxn modelId="{D884DFAB-F35A-4B8B-A9F0-AF5FB3827522}" type="presParOf" srcId="{6BEF0859-3073-4BA2-9488-53B1EF51414F}" destId="{F6E34988-AFCD-40F4-826E-34B558FA5A2F}" srcOrd="0" destOrd="0" presId="urn:microsoft.com/office/officeart/2005/8/layout/orgChart1"/>
    <dgm:cxn modelId="{A37668BA-94DB-445F-9100-35068288C404}" type="presParOf" srcId="{F6E34988-AFCD-40F4-826E-34B558FA5A2F}" destId="{33ABEB0A-EE5F-4585-A72D-2EA8A7A1B054}" srcOrd="0" destOrd="0" presId="urn:microsoft.com/office/officeart/2005/8/layout/orgChart1"/>
    <dgm:cxn modelId="{6D31EA4D-8B32-4FDD-840A-1F2EFF6E5727}" type="presParOf" srcId="{F6E34988-AFCD-40F4-826E-34B558FA5A2F}" destId="{DEFC8838-F813-469E-8C29-35313AC25307}" srcOrd="1" destOrd="0" presId="urn:microsoft.com/office/officeart/2005/8/layout/orgChart1"/>
    <dgm:cxn modelId="{FD8C2133-9463-420D-B45E-910A7F49A9CF}" type="presParOf" srcId="{6BEF0859-3073-4BA2-9488-53B1EF51414F}" destId="{B5154331-47E3-4BFC-8A15-919DC98011DD}" srcOrd="1" destOrd="0" presId="urn:microsoft.com/office/officeart/2005/8/layout/orgChart1"/>
    <dgm:cxn modelId="{279EA9A7-725F-4224-BEEA-36AD0131378F}" type="presParOf" srcId="{6BEF0859-3073-4BA2-9488-53B1EF51414F}" destId="{AF7BE68B-8DD6-434F-81D3-2CAB175BD0A6}" srcOrd="2" destOrd="0" presId="urn:microsoft.com/office/officeart/2005/8/layout/orgChart1"/>
    <dgm:cxn modelId="{DECB7128-75CD-4364-B6CF-23C0E64C1324}" type="presParOf" srcId="{3F6C2DBC-DA45-4E7A-96D4-575810872D79}" destId="{228D7D01-B28E-455D-B700-1BF303DB908D}" srcOrd="4" destOrd="0" presId="urn:microsoft.com/office/officeart/2005/8/layout/orgChart1"/>
    <dgm:cxn modelId="{BD808E57-518E-4414-8F44-36548C321402}" type="presParOf" srcId="{3F6C2DBC-DA45-4E7A-96D4-575810872D79}" destId="{3ADE178D-CC17-482A-A141-D0023690B6EE}" srcOrd="5" destOrd="0" presId="urn:microsoft.com/office/officeart/2005/8/layout/orgChart1"/>
    <dgm:cxn modelId="{FDD1ABED-4863-4E4B-950E-629C7D6E12A3}" type="presParOf" srcId="{3ADE178D-CC17-482A-A141-D0023690B6EE}" destId="{E63CB1D8-4DB2-4588-ABDC-D835231AE120}" srcOrd="0" destOrd="0" presId="urn:microsoft.com/office/officeart/2005/8/layout/orgChart1"/>
    <dgm:cxn modelId="{E0376F70-9D2D-400D-B24C-EE840F1A2EB0}" type="presParOf" srcId="{E63CB1D8-4DB2-4588-ABDC-D835231AE120}" destId="{AAEF2274-AC08-48B8-9278-78908C78699E}" srcOrd="0" destOrd="0" presId="urn:microsoft.com/office/officeart/2005/8/layout/orgChart1"/>
    <dgm:cxn modelId="{E7742CBF-466F-4C32-ABE4-FDC4231EA487}" type="presParOf" srcId="{E63CB1D8-4DB2-4588-ABDC-D835231AE120}" destId="{9DCF9F51-1C6A-46F3-B5E7-FBF79C567BE7}" srcOrd="1" destOrd="0" presId="urn:microsoft.com/office/officeart/2005/8/layout/orgChart1"/>
    <dgm:cxn modelId="{AFF6D56F-2C31-4ED4-9192-98E11BF7DC5C}" type="presParOf" srcId="{3ADE178D-CC17-482A-A141-D0023690B6EE}" destId="{20B77278-FCB5-4094-B96C-5F6606B2D2A5}" srcOrd="1" destOrd="0" presId="urn:microsoft.com/office/officeart/2005/8/layout/orgChart1"/>
    <dgm:cxn modelId="{28FC6403-2CA4-424D-A7E5-CA715699309F}" type="presParOf" srcId="{3ADE178D-CC17-482A-A141-D0023690B6EE}" destId="{02614313-CE78-4DEB-A1A4-1C1C4826C403}" srcOrd="2" destOrd="0" presId="urn:microsoft.com/office/officeart/2005/8/layout/orgChart1"/>
    <dgm:cxn modelId="{5EB46711-A3B6-4177-BDC6-7207BDFAC775}" type="presParOf" srcId="{9AF76620-8512-4EAD-8DF9-F5DEEA18D8E0}" destId="{C9B07635-CDB1-4567-A2EA-4B0B25C6C6FC}" srcOrd="2" destOrd="0" presId="urn:microsoft.com/office/officeart/2005/8/layout/orgChart1"/>
    <dgm:cxn modelId="{2BB6CBEC-D031-48B8-8D54-A5E7A021C79B}" type="presParOf" srcId="{D201F560-0810-42FF-9EBE-2E04F15D482F}" destId="{51FBECDC-9812-4C2F-93C1-8F2F31D92CA3}" srcOrd="4" destOrd="0" presId="urn:microsoft.com/office/officeart/2005/8/layout/orgChart1"/>
    <dgm:cxn modelId="{6DA5B455-49F9-4632-94D1-747E85BD7068}" type="presParOf" srcId="{D201F560-0810-42FF-9EBE-2E04F15D482F}" destId="{1F8E9809-D143-4BE1-9A47-184FFD990ED9}" srcOrd="5" destOrd="0" presId="urn:microsoft.com/office/officeart/2005/8/layout/orgChart1"/>
    <dgm:cxn modelId="{1581973B-2AC0-4C1A-99D5-0430D00FBB3B}" type="presParOf" srcId="{1F8E9809-D143-4BE1-9A47-184FFD990ED9}" destId="{6F142624-0F0E-4EB1-A80E-9A0F59C3321A}" srcOrd="0" destOrd="0" presId="urn:microsoft.com/office/officeart/2005/8/layout/orgChart1"/>
    <dgm:cxn modelId="{9178ADE2-882E-42C9-8D84-AB9F1F99367E}" type="presParOf" srcId="{6F142624-0F0E-4EB1-A80E-9A0F59C3321A}" destId="{432CD7FA-AB8B-48A4-9873-C4131C1FDEF7}" srcOrd="0" destOrd="0" presId="urn:microsoft.com/office/officeart/2005/8/layout/orgChart1"/>
    <dgm:cxn modelId="{BFF98178-E4D3-4DF2-9F02-592BAAC9B434}" type="presParOf" srcId="{6F142624-0F0E-4EB1-A80E-9A0F59C3321A}" destId="{F84B5B6F-10D8-4F2B-AC0E-B1A3FB8D2503}" srcOrd="1" destOrd="0" presId="urn:microsoft.com/office/officeart/2005/8/layout/orgChart1"/>
    <dgm:cxn modelId="{F01C336C-0D57-485F-95D4-0DDFCAB81C8C}" type="presParOf" srcId="{1F8E9809-D143-4BE1-9A47-184FFD990ED9}" destId="{5DA89CFE-16A4-4B00-98F9-7999EE0C3BAB}" srcOrd="1" destOrd="0" presId="urn:microsoft.com/office/officeart/2005/8/layout/orgChart1"/>
    <dgm:cxn modelId="{9FB8B3C6-A5F4-412D-8E98-4477BB2AF17E}" type="presParOf" srcId="{1F8E9809-D143-4BE1-9A47-184FFD990ED9}" destId="{E9775B40-9096-41BE-8C5B-BC8A8EC10332}" srcOrd="2" destOrd="0" presId="urn:microsoft.com/office/officeart/2005/8/layout/orgChart1"/>
    <dgm:cxn modelId="{73F57CEF-4B24-4AC9-9CE3-11ABFEE2DB47}" type="presParOf" srcId="{D201F560-0810-42FF-9EBE-2E04F15D482F}" destId="{12992B88-A939-4628-80CB-F81C622558D0}" srcOrd="6" destOrd="0" presId="urn:microsoft.com/office/officeart/2005/8/layout/orgChart1"/>
    <dgm:cxn modelId="{E499E52A-E004-4D38-919B-95E82E559FC9}" type="presParOf" srcId="{D201F560-0810-42FF-9EBE-2E04F15D482F}" destId="{8F57E02D-5DAB-42F5-B05F-DEB654AEEE41}" srcOrd="7" destOrd="0" presId="urn:microsoft.com/office/officeart/2005/8/layout/orgChart1"/>
    <dgm:cxn modelId="{B2DE6AE4-B083-4324-9377-571B4AEB2171}" type="presParOf" srcId="{8F57E02D-5DAB-42F5-B05F-DEB654AEEE41}" destId="{849806AF-972F-4A60-B5DC-5C1E352D3D31}" srcOrd="0" destOrd="0" presId="urn:microsoft.com/office/officeart/2005/8/layout/orgChart1"/>
    <dgm:cxn modelId="{6A8A4D3A-1B02-427C-A4E0-CA62DB05DCC7}" type="presParOf" srcId="{849806AF-972F-4A60-B5DC-5C1E352D3D31}" destId="{D3240F7D-F41C-4F02-9B53-41C27DE349BA}" srcOrd="0" destOrd="0" presId="urn:microsoft.com/office/officeart/2005/8/layout/orgChart1"/>
    <dgm:cxn modelId="{724EDB3A-C5D8-485E-8DEB-4AA88E3CE8BB}" type="presParOf" srcId="{849806AF-972F-4A60-B5DC-5C1E352D3D31}" destId="{882D1186-2905-4D65-B2F5-BF2E24AE4AF0}" srcOrd="1" destOrd="0" presId="urn:microsoft.com/office/officeart/2005/8/layout/orgChart1"/>
    <dgm:cxn modelId="{D157FD30-CC06-411D-A8F7-FDDDC4802FBF}" type="presParOf" srcId="{8F57E02D-5DAB-42F5-B05F-DEB654AEEE41}" destId="{4CE1DC0C-E8F5-4027-A577-C16AC2F92836}" srcOrd="1" destOrd="0" presId="urn:microsoft.com/office/officeart/2005/8/layout/orgChart1"/>
    <dgm:cxn modelId="{9734249C-F20B-475B-A26D-2F2AB1CD20F1}" type="presParOf" srcId="{4CE1DC0C-E8F5-4027-A577-C16AC2F92836}" destId="{DA67E373-D9E1-4DA1-9E87-6D90AE707DF4}" srcOrd="0" destOrd="0" presId="urn:microsoft.com/office/officeart/2005/8/layout/orgChart1"/>
    <dgm:cxn modelId="{3F252C17-5C6A-445C-8584-991433585B90}" type="presParOf" srcId="{4CE1DC0C-E8F5-4027-A577-C16AC2F92836}" destId="{98A372DB-DC59-40DF-BABC-8DCDCA48C83A}" srcOrd="1" destOrd="0" presId="urn:microsoft.com/office/officeart/2005/8/layout/orgChart1"/>
    <dgm:cxn modelId="{A080ACF9-ED23-4794-90CC-372B312EA2FA}" type="presParOf" srcId="{98A372DB-DC59-40DF-BABC-8DCDCA48C83A}" destId="{0C43A055-8A45-4FBC-946F-EE09241E36C1}" srcOrd="0" destOrd="0" presId="urn:microsoft.com/office/officeart/2005/8/layout/orgChart1"/>
    <dgm:cxn modelId="{38726957-327E-4B85-ACC8-F32FE20606AB}" type="presParOf" srcId="{0C43A055-8A45-4FBC-946F-EE09241E36C1}" destId="{B152AE05-AB5A-4C8F-B5D2-0AF54DB87AE5}" srcOrd="0" destOrd="0" presId="urn:microsoft.com/office/officeart/2005/8/layout/orgChart1"/>
    <dgm:cxn modelId="{EE637D1F-9A50-49E8-9F59-05CE2A6CCBBB}" type="presParOf" srcId="{0C43A055-8A45-4FBC-946F-EE09241E36C1}" destId="{52E462DE-7616-48A1-A306-5F2797769209}" srcOrd="1" destOrd="0" presId="urn:microsoft.com/office/officeart/2005/8/layout/orgChart1"/>
    <dgm:cxn modelId="{F66E627B-FB2F-4EB9-BA7D-4691C4966E58}" type="presParOf" srcId="{98A372DB-DC59-40DF-BABC-8DCDCA48C83A}" destId="{CB7B3A9E-BFC7-42EA-9787-D5339EAA231C}" srcOrd="1" destOrd="0" presId="urn:microsoft.com/office/officeart/2005/8/layout/orgChart1"/>
    <dgm:cxn modelId="{E621DC18-011F-44A1-A804-B5427DEE9568}" type="presParOf" srcId="{98A372DB-DC59-40DF-BABC-8DCDCA48C83A}" destId="{062A0116-5322-4A40-A772-5656B7556FD9}" srcOrd="2" destOrd="0" presId="urn:microsoft.com/office/officeart/2005/8/layout/orgChart1"/>
    <dgm:cxn modelId="{545BC9EA-27AA-429B-910D-D3883D828794}" type="presParOf" srcId="{4CE1DC0C-E8F5-4027-A577-C16AC2F92836}" destId="{59944B25-A9CA-4977-8E9F-B07D165BE5C0}" srcOrd="2" destOrd="0" presId="urn:microsoft.com/office/officeart/2005/8/layout/orgChart1"/>
    <dgm:cxn modelId="{EDBC5BA3-02A3-4CC3-B271-7D634EAB60D2}" type="presParOf" srcId="{4CE1DC0C-E8F5-4027-A577-C16AC2F92836}" destId="{EF485126-503A-4C60-BA24-32287C2320BE}" srcOrd="3" destOrd="0" presId="urn:microsoft.com/office/officeart/2005/8/layout/orgChart1"/>
    <dgm:cxn modelId="{1F8DD253-36E5-4029-B587-20F423C08D17}" type="presParOf" srcId="{EF485126-503A-4C60-BA24-32287C2320BE}" destId="{972F501F-6A34-41D4-A67C-9FD28E1CE0A2}" srcOrd="0" destOrd="0" presId="urn:microsoft.com/office/officeart/2005/8/layout/orgChart1"/>
    <dgm:cxn modelId="{20A1A02A-556C-4B6D-A49F-F838577AF77D}" type="presParOf" srcId="{972F501F-6A34-41D4-A67C-9FD28E1CE0A2}" destId="{F47051E2-5E8D-44D0-BB26-BC428314ECB1}" srcOrd="0" destOrd="0" presId="urn:microsoft.com/office/officeart/2005/8/layout/orgChart1"/>
    <dgm:cxn modelId="{FE206DA1-553E-4B06-B84B-5E8D0D49BA96}" type="presParOf" srcId="{972F501F-6A34-41D4-A67C-9FD28E1CE0A2}" destId="{4AA741A8-E2C3-4375-B7BF-22A6711194A7}" srcOrd="1" destOrd="0" presId="urn:microsoft.com/office/officeart/2005/8/layout/orgChart1"/>
    <dgm:cxn modelId="{0E690137-B820-416C-9CB7-D22E7FAD409A}" type="presParOf" srcId="{EF485126-503A-4C60-BA24-32287C2320BE}" destId="{24430498-1059-4E64-91F6-739A0358AD3B}" srcOrd="1" destOrd="0" presId="urn:microsoft.com/office/officeart/2005/8/layout/orgChart1"/>
    <dgm:cxn modelId="{90CA6D05-48FD-4546-A078-55DB4D2326D9}" type="presParOf" srcId="{EF485126-503A-4C60-BA24-32287C2320BE}" destId="{C7CC689B-D7B7-42A3-9150-4BBD8B71385A}" srcOrd="2" destOrd="0" presId="urn:microsoft.com/office/officeart/2005/8/layout/orgChart1"/>
    <dgm:cxn modelId="{189F1973-ADCC-4A4A-9132-EEEC5D1462F7}" type="presParOf" srcId="{8F57E02D-5DAB-42F5-B05F-DEB654AEEE41}" destId="{27AD6C24-8416-4A4C-A26A-FAD49E79A350}" srcOrd="2" destOrd="0" presId="urn:microsoft.com/office/officeart/2005/8/layout/orgChart1"/>
    <dgm:cxn modelId="{75E75405-D598-4220-81E8-70A48BE1B537}" type="presParOf" srcId="{D201F560-0810-42FF-9EBE-2E04F15D482F}" destId="{604E0FF0-BE22-4B3F-B4E1-CCD98E5828E5}" srcOrd="8" destOrd="0" presId="urn:microsoft.com/office/officeart/2005/8/layout/orgChart1"/>
    <dgm:cxn modelId="{0076ECB1-D753-494C-BDBD-9D390B232427}" type="presParOf" srcId="{D201F560-0810-42FF-9EBE-2E04F15D482F}" destId="{6EA81C07-ABB7-4B41-8377-4A2302828DE4}" srcOrd="9" destOrd="0" presId="urn:microsoft.com/office/officeart/2005/8/layout/orgChart1"/>
    <dgm:cxn modelId="{0DD0213E-0BDD-43F4-BAAE-017602B4F347}" type="presParOf" srcId="{6EA81C07-ABB7-4B41-8377-4A2302828DE4}" destId="{C8E26266-37B1-44B6-B3B3-8B35470AE8FD}" srcOrd="0" destOrd="0" presId="urn:microsoft.com/office/officeart/2005/8/layout/orgChart1"/>
    <dgm:cxn modelId="{AB3CDD9B-BC5D-47D5-B44C-85AD2BB8F6EA}" type="presParOf" srcId="{C8E26266-37B1-44B6-B3B3-8B35470AE8FD}" destId="{977839DD-D7E9-4961-A535-FC982609FF75}" srcOrd="0" destOrd="0" presId="urn:microsoft.com/office/officeart/2005/8/layout/orgChart1"/>
    <dgm:cxn modelId="{8C2650BA-9B9E-41BB-93F2-E97831D5AC89}" type="presParOf" srcId="{C8E26266-37B1-44B6-B3B3-8B35470AE8FD}" destId="{9732553A-71E1-40AB-B9D5-20696CE10EA5}" srcOrd="1" destOrd="0" presId="urn:microsoft.com/office/officeart/2005/8/layout/orgChart1"/>
    <dgm:cxn modelId="{2266E653-8C66-40F6-95AF-12B1EF2B34A6}" type="presParOf" srcId="{6EA81C07-ABB7-4B41-8377-4A2302828DE4}" destId="{7A8516E8-2605-44EC-8221-596AA14F968A}" srcOrd="1" destOrd="0" presId="urn:microsoft.com/office/officeart/2005/8/layout/orgChart1"/>
    <dgm:cxn modelId="{6AE98B38-1332-4DE9-989C-374DD5E23D58}" type="presParOf" srcId="{7A8516E8-2605-44EC-8221-596AA14F968A}" destId="{CFEF6D63-DAB9-40FA-BA22-B5F185020479}" srcOrd="0" destOrd="0" presId="urn:microsoft.com/office/officeart/2005/8/layout/orgChart1"/>
    <dgm:cxn modelId="{3DC64DED-BCAD-455D-849C-48EF903CD5C7}" type="presParOf" srcId="{7A8516E8-2605-44EC-8221-596AA14F968A}" destId="{1486E418-D4D2-493D-B924-872610AC1583}" srcOrd="1" destOrd="0" presId="urn:microsoft.com/office/officeart/2005/8/layout/orgChart1"/>
    <dgm:cxn modelId="{FB081F59-D34A-4011-9560-F8A2B9A095AA}" type="presParOf" srcId="{1486E418-D4D2-493D-B924-872610AC1583}" destId="{7D04EB2F-710D-40BC-B3F4-F5133E39973A}" srcOrd="0" destOrd="0" presId="urn:microsoft.com/office/officeart/2005/8/layout/orgChart1"/>
    <dgm:cxn modelId="{C3ACDDB5-6A2D-4F1B-8981-62A8B8F713A2}" type="presParOf" srcId="{7D04EB2F-710D-40BC-B3F4-F5133E39973A}" destId="{C092D783-AFFD-4618-9DDC-AAF02B41EA4F}" srcOrd="0" destOrd="0" presId="urn:microsoft.com/office/officeart/2005/8/layout/orgChart1"/>
    <dgm:cxn modelId="{6ADBBD83-6AD6-4A97-89EC-BC3FD2EAC673}" type="presParOf" srcId="{7D04EB2F-710D-40BC-B3F4-F5133E39973A}" destId="{056C9349-F518-4BE7-A1F4-7ED66718CAE3}" srcOrd="1" destOrd="0" presId="urn:microsoft.com/office/officeart/2005/8/layout/orgChart1"/>
    <dgm:cxn modelId="{CB751D54-F6C5-415C-9719-DB091E3C5C77}" type="presParOf" srcId="{1486E418-D4D2-493D-B924-872610AC1583}" destId="{C6A0ACCB-E218-4663-ADFE-07B5E7DF0BAC}" srcOrd="1" destOrd="0" presId="urn:microsoft.com/office/officeart/2005/8/layout/orgChart1"/>
    <dgm:cxn modelId="{75F01BF5-6040-44E5-BE0A-E50F66463D99}" type="presParOf" srcId="{1486E418-D4D2-493D-B924-872610AC1583}" destId="{287CECDB-9089-4B27-9F6C-00ECFD94CD6D}" srcOrd="2" destOrd="0" presId="urn:microsoft.com/office/officeart/2005/8/layout/orgChart1"/>
    <dgm:cxn modelId="{6CC74C85-4AD6-48BF-8FF2-D1C2A32784D6}" type="presParOf" srcId="{6EA81C07-ABB7-4B41-8377-4A2302828DE4}" destId="{4D0D03DA-AB46-4A72-9BDE-102C269BAB2E}" srcOrd="2" destOrd="0" presId="urn:microsoft.com/office/officeart/2005/8/layout/orgChart1"/>
    <dgm:cxn modelId="{058B2210-0C3C-48A9-9B7D-463ADD6B35F6}" type="presParOf" srcId="{D201F560-0810-42FF-9EBE-2E04F15D482F}" destId="{11333EBE-C9CD-4C40-83CE-75E90D845979}" srcOrd="10" destOrd="0" presId="urn:microsoft.com/office/officeart/2005/8/layout/orgChart1"/>
    <dgm:cxn modelId="{9946B48D-BD29-4718-99F7-45701239F300}" type="presParOf" srcId="{D201F560-0810-42FF-9EBE-2E04F15D482F}" destId="{5B8F6507-3497-49A5-BB9C-8D8F53EB952E}" srcOrd="11" destOrd="0" presId="urn:microsoft.com/office/officeart/2005/8/layout/orgChart1"/>
    <dgm:cxn modelId="{84BC20A0-2332-4FAF-B9C1-714B25D3517F}" type="presParOf" srcId="{5B8F6507-3497-49A5-BB9C-8D8F53EB952E}" destId="{0747FE24-5239-4053-B416-A24C2B933F21}" srcOrd="0" destOrd="0" presId="urn:microsoft.com/office/officeart/2005/8/layout/orgChart1"/>
    <dgm:cxn modelId="{54B62128-70D5-4E6E-A80E-8678CD2DDDD3}" type="presParOf" srcId="{0747FE24-5239-4053-B416-A24C2B933F21}" destId="{E5A13087-5B06-45DB-8A48-91AF81F8FB76}" srcOrd="0" destOrd="0" presId="urn:microsoft.com/office/officeart/2005/8/layout/orgChart1"/>
    <dgm:cxn modelId="{C2E289E6-9CD4-4262-BA3C-F43B11C44835}" type="presParOf" srcId="{0747FE24-5239-4053-B416-A24C2B933F21}" destId="{06E2EA47-3B82-40D7-9E71-CC1E9C8C9A5E}" srcOrd="1" destOrd="0" presId="urn:microsoft.com/office/officeart/2005/8/layout/orgChart1"/>
    <dgm:cxn modelId="{20151257-32EC-460A-BD47-CD6923AB2C34}" type="presParOf" srcId="{5B8F6507-3497-49A5-BB9C-8D8F53EB952E}" destId="{AE1BFC93-4494-43AB-AA1A-E483F749616F}" srcOrd="1" destOrd="0" presId="urn:microsoft.com/office/officeart/2005/8/layout/orgChart1"/>
    <dgm:cxn modelId="{828C0D43-0529-4405-B965-E6D4404A3484}" type="presParOf" srcId="{AE1BFC93-4494-43AB-AA1A-E483F749616F}" destId="{4B9B1E1C-0D21-456D-B15A-0EAA7A99CFD2}" srcOrd="0" destOrd="0" presId="urn:microsoft.com/office/officeart/2005/8/layout/orgChart1"/>
    <dgm:cxn modelId="{576A58F2-418D-4C75-8695-FE002A27709C}" type="presParOf" srcId="{AE1BFC93-4494-43AB-AA1A-E483F749616F}" destId="{BFE3DD36-5E6E-45D2-A0E5-D9097E0468BA}" srcOrd="1" destOrd="0" presId="urn:microsoft.com/office/officeart/2005/8/layout/orgChart1"/>
    <dgm:cxn modelId="{559B3BEA-C889-4C6E-9B14-D4000DF948D1}" type="presParOf" srcId="{BFE3DD36-5E6E-45D2-A0E5-D9097E0468BA}" destId="{6E91ED34-BC72-475A-A4A9-500C6C82503B}" srcOrd="0" destOrd="0" presId="urn:microsoft.com/office/officeart/2005/8/layout/orgChart1"/>
    <dgm:cxn modelId="{1BFD625A-CBB3-4584-B526-883D28C7798C}" type="presParOf" srcId="{6E91ED34-BC72-475A-A4A9-500C6C82503B}" destId="{691098AD-70D5-4049-965A-233173A1F0F4}" srcOrd="0" destOrd="0" presId="urn:microsoft.com/office/officeart/2005/8/layout/orgChart1"/>
    <dgm:cxn modelId="{A3B36990-EA6D-45FE-BC8C-682E93C8C236}" type="presParOf" srcId="{6E91ED34-BC72-475A-A4A9-500C6C82503B}" destId="{72A144CB-0F22-4850-B79C-E189A924D34E}" srcOrd="1" destOrd="0" presId="urn:microsoft.com/office/officeart/2005/8/layout/orgChart1"/>
    <dgm:cxn modelId="{3895A34A-7D6B-42F9-AB32-79C564CEF5EC}" type="presParOf" srcId="{BFE3DD36-5E6E-45D2-A0E5-D9097E0468BA}" destId="{9A5914D6-FDE7-4C20-BBC7-9D57F2137D63}" srcOrd="1" destOrd="0" presId="urn:microsoft.com/office/officeart/2005/8/layout/orgChart1"/>
    <dgm:cxn modelId="{A2BDAE51-9DF2-451A-B55A-11E31015E0F4}" type="presParOf" srcId="{BFE3DD36-5E6E-45D2-A0E5-D9097E0468BA}" destId="{3708B617-8E72-42CC-9271-63FE49359D08}" srcOrd="2" destOrd="0" presId="urn:microsoft.com/office/officeart/2005/8/layout/orgChart1"/>
    <dgm:cxn modelId="{CEE14D7A-13CC-4E3B-95D7-6A7969F067E6}" type="presParOf" srcId="{AE1BFC93-4494-43AB-AA1A-E483F749616F}" destId="{CBC3107A-07F1-456F-A966-B9EA871735BD}" srcOrd="2" destOrd="0" presId="urn:microsoft.com/office/officeart/2005/8/layout/orgChart1"/>
    <dgm:cxn modelId="{67EFB7E4-625D-439E-B6BE-FB2FAEBB9DA3}" type="presParOf" srcId="{AE1BFC93-4494-43AB-AA1A-E483F749616F}" destId="{D847CE45-C44D-41FE-A0CF-286BC9B8D58F}" srcOrd="3" destOrd="0" presId="urn:microsoft.com/office/officeart/2005/8/layout/orgChart1"/>
    <dgm:cxn modelId="{1B604164-9014-41F0-9DC2-5169D9B7F548}" type="presParOf" srcId="{D847CE45-C44D-41FE-A0CF-286BC9B8D58F}" destId="{2FD9B618-0581-492B-ABAF-DFC414420B11}" srcOrd="0" destOrd="0" presId="urn:microsoft.com/office/officeart/2005/8/layout/orgChart1"/>
    <dgm:cxn modelId="{C75DE303-C2A2-44D4-A8A0-AB5421A3D886}" type="presParOf" srcId="{2FD9B618-0581-492B-ABAF-DFC414420B11}" destId="{EDF730E5-94AC-4EE6-AFAF-E65B4A99F5EE}" srcOrd="0" destOrd="0" presId="urn:microsoft.com/office/officeart/2005/8/layout/orgChart1"/>
    <dgm:cxn modelId="{306D654E-38DD-4567-BF70-1B779BF1CD58}" type="presParOf" srcId="{2FD9B618-0581-492B-ABAF-DFC414420B11}" destId="{47408685-8A9E-4B5C-BD1D-D476C298068C}" srcOrd="1" destOrd="0" presId="urn:microsoft.com/office/officeart/2005/8/layout/orgChart1"/>
    <dgm:cxn modelId="{1B186E90-F98F-4D2C-923C-E6DF329D9587}" type="presParOf" srcId="{D847CE45-C44D-41FE-A0CF-286BC9B8D58F}" destId="{0C0040C6-D2C2-4ABB-AE9C-65D9BC352F96}" srcOrd="1" destOrd="0" presId="urn:microsoft.com/office/officeart/2005/8/layout/orgChart1"/>
    <dgm:cxn modelId="{8DD0C5C1-96C5-4F07-8A80-AA38FB304C86}" type="presParOf" srcId="{D847CE45-C44D-41FE-A0CF-286BC9B8D58F}" destId="{FDB844BD-F50C-43A0-9D71-4C544C549478}" srcOrd="2" destOrd="0" presId="urn:microsoft.com/office/officeart/2005/8/layout/orgChart1"/>
    <dgm:cxn modelId="{0AC97062-7C51-41CA-B1C3-76B2031F83F5}" type="presParOf" srcId="{AE1BFC93-4494-43AB-AA1A-E483F749616F}" destId="{DAB2A65E-1C7E-4CC0-A9AF-2D80149EC5E4}" srcOrd="4" destOrd="0" presId="urn:microsoft.com/office/officeart/2005/8/layout/orgChart1"/>
    <dgm:cxn modelId="{C1D4BB8F-A281-4570-AFA7-09741AECFBB1}" type="presParOf" srcId="{AE1BFC93-4494-43AB-AA1A-E483F749616F}" destId="{549BCA9F-0ADC-4091-85A0-1542B6256BF0}" srcOrd="5" destOrd="0" presId="urn:microsoft.com/office/officeart/2005/8/layout/orgChart1"/>
    <dgm:cxn modelId="{629B81EA-D7EC-4423-A70F-C904F61247D2}" type="presParOf" srcId="{549BCA9F-0ADC-4091-85A0-1542B6256BF0}" destId="{32BA5993-5101-43A7-AAC6-4737D797C1DB}" srcOrd="0" destOrd="0" presId="urn:microsoft.com/office/officeart/2005/8/layout/orgChart1"/>
    <dgm:cxn modelId="{0BC0FA22-C00E-49EF-AE2A-6E8AE2D00497}" type="presParOf" srcId="{32BA5993-5101-43A7-AAC6-4737D797C1DB}" destId="{FD3C58D8-F992-42FF-B28D-C2FF3BC4209F}" srcOrd="0" destOrd="0" presId="urn:microsoft.com/office/officeart/2005/8/layout/orgChart1"/>
    <dgm:cxn modelId="{E3B59746-1D16-47D8-AB14-32A8E0951209}" type="presParOf" srcId="{32BA5993-5101-43A7-AAC6-4737D797C1DB}" destId="{900A4058-AE05-467C-8E8F-E3E26CFAD6A9}" srcOrd="1" destOrd="0" presId="urn:microsoft.com/office/officeart/2005/8/layout/orgChart1"/>
    <dgm:cxn modelId="{8C16FEC7-26B6-4D9C-B2B7-EEFB1222FEF5}" type="presParOf" srcId="{549BCA9F-0ADC-4091-85A0-1542B6256BF0}" destId="{AB6B9E6B-51DE-4EA4-A99F-D8F1439DE293}" srcOrd="1" destOrd="0" presId="urn:microsoft.com/office/officeart/2005/8/layout/orgChart1"/>
    <dgm:cxn modelId="{369C9297-B623-43E4-A124-6E5057F3C43E}" type="presParOf" srcId="{549BCA9F-0ADC-4091-85A0-1542B6256BF0}" destId="{295A374E-74EA-4852-A9DC-F3F180D77658}" srcOrd="2" destOrd="0" presId="urn:microsoft.com/office/officeart/2005/8/layout/orgChart1"/>
    <dgm:cxn modelId="{843BDBB3-490C-48CD-B6B0-D4D68CD7A7A5}" type="presParOf" srcId="{AE1BFC93-4494-43AB-AA1A-E483F749616F}" destId="{F8F4FB7D-1E26-479E-9FDB-AD71437ECE76}" srcOrd="6" destOrd="0" presId="urn:microsoft.com/office/officeart/2005/8/layout/orgChart1"/>
    <dgm:cxn modelId="{B6B02562-5BAC-4199-8EDD-5651C30D5441}" type="presParOf" srcId="{AE1BFC93-4494-43AB-AA1A-E483F749616F}" destId="{7B03D288-1CA7-4CAE-9AF1-DBAF41F1A8D7}" srcOrd="7" destOrd="0" presId="urn:microsoft.com/office/officeart/2005/8/layout/orgChart1"/>
    <dgm:cxn modelId="{5A78A18B-1DD1-450A-AC4C-B515B594E49B}" type="presParOf" srcId="{7B03D288-1CA7-4CAE-9AF1-DBAF41F1A8D7}" destId="{191B1990-3041-405D-A0AA-C88AEA3DB868}" srcOrd="0" destOrd="0" presId="urn:microsoft.com/office/officeart/2005/8/layout/orgChart1"/>
    <dgm:cxn modelId="{5599C43E-B4CB-4DA7-A189-0FE548BEF46C}" type="presParOf" srcId="{191B1990-3041-405D-A0AA-C88AEA3DB868}" destId="{94DD711A-DCF6-4B6D-8E78-B096D85076BC}" srcOrd="0" destOrd="0" presId="urn:microsoft.com/office/officeart/2005/8/layout/orgChart1"/>
    <dgm:cxn modelId="{C68F0384-7B51-4C9D-A1B8-AC4CD35A8327}" type="presParOf" srcId="{191B1990-3041-405D-A0AA-C88AEA3DB868}" destId="{798A2405-52AA-4175-9F7B-2029A5ECB08F}" srcOrd="1" destOrd="0" presId="urn:microsoft.com/office/officeart/2005/8/layout/orgChart1"/>
    <dgm:cxn modelId="{2BFE658E-473B-4BA6-95AA-135B35FD12A6}" type="presParOf" srcId="{7B03D288-1CA7-4CAE-9AF1-DBAF41F1A8D7}" destId="{31F69C58-CD91-4F0C-8BB5-0E5D42B7C9DA}" srcOrd="1" destOrd="0" presId="urn:microsoft.com/office/officeart/2005/8/layout/orgChart1"/>
    <dgm:cxn modelId="{3FAB0913-3969-4FED-9D56-9DA434D52892}" type="presParOf" srcId="{7B03D288-1CA7-4CAE-9AF1-DBAF41F1A8D7}" destId="{BABB2A7D-BDBA-4A39-AD70-2048C296AB2A}" srcOrd="2" destOrd="0" presId="urn:microsoft.com/office/officeart/2005/8/layout/orgChart1"/>
    <dgm:cxn modelId="{59EAD0BC-0868-4165-97FA-F1D72BB01759}" type="presParOf" srcId="{AE1BFC93-4494-43AB-AA1A-E483F749616F}" destId="{33AC3950-BBA6-4FE6-A67E-2C09F135B0FC}" srcOrd="8" destOrd="0" presId="urn:microsoft.com/office/officeart/2005/8/layout/orgChart1"/>
    <dgm:cxn modelId="{072E396B-F070-408F-96F3-8C814E07C202}" type="presParOf" srcId="{AE1BFC93-4494-43AB-AA1A-E483F749616F}" destId="{1F45CC7F-11F5-4696-BE9C-1354EB4B7FBC}" srcOrd="9" destOrd="0" presId="urn:microsoft.com/office/officeart/2005/8/layout/orgChart1"/>
    <dgm:cxn modelId="{41A743B4-916E-497A-A090-65C6A68D49C1}" type="presParOf" srcId="{1F45CC7F-11F5-4696-BE9C-1354EB4B7FBC}" destId="{6B7A6EDB-5B6B-4525-9E77-76B5366D7365}" srcOrd="0" destOrd="0" presId="urn:microsoft.com/office/officeart/2005/8/layout/orgChart1"/>
    <dgm:cxn modelId="{C001FF92-D45B-4F7F-8E1E-265B3EA5E87A}" type="presParOf" srcId="{6B7A6EDB-5B6B-4525-9E77-76B5366D7365}" destId="{752A9C4F-E808-4776-A914-A2F38D08E9A5}" srcOrd="0" destOrd="0" presId="urn:microsoft.com/office/officeart/2005/8/layout/orgChart1"/>
    <dgm:cxn modelId="{8A516331-5D30-4545-A82C-BFA3C796BBCC}" type="presParOf" srcId="{6B7A6EDB-5B6B-4525-9E77-76B5366D7365}" destId="{BEF932B0-8D99-4B01-A9C8-89CFC59E5978}" srcOrd="1" destOrd="0" presId="urn:microsoft.com/office/officeart/2005/8/layout/orgChart1"/>
    <dgm:cxn modelId="{DB0E853A-43C7-4207-B056-F2F07DFE34CA}" type="presParOf" srcId="{1F45CC7F-11F5-4696-BE9C-1354EB4B7FBC}" destId="{F3AA0365-08E8-4862-AC86-FBA996FD1D5B}" srcOrd="1" destOrd="0" presId="urn:microsoft.com/office/officeart/2005/8/layout/orgChart1"/>
    <dgm:cxn modelId="{5CD97240-EEF6-41B5-A594-2C12A25B9425}" type="presParOf" srcId="{1F45CC7F-11F5-4696-BE9C-1354EB4B7FBC}" destId="{78C7E180-B541-4BE2-9987-BC0767D38641}" srcOrd="2" destOrd="0" presId="urn:microsoft.com/office/officeart/2005/8/layout/orgChart1"/>
    <dgm:cxn modelId="{6DD9B661-0D7C-4A0C-8CB0-1384063BFADA}" type="presParOf" srcId="{5B8F6507-3497-49A5-BB9C-8D8F53EB952E}" destId="{BA7AD9A6-0FF8-4ACA-8854-D4312A09488F}" srcOrd="2" destOrd="0" presId="urn:microsoft.com/office/officeart/2005/8/layout/orgChart1"/>
    <dgm:cxn modelId="{7EF0F107-3846-4D81-A458-74D3984AD9D4}" type="presParOf" srcId="{1931B4FE-9425-4580-B246-D39CDF353D54}" destId="{2D087A00-6CF3-493B-9DC5-CBE6BFA7600E}" srcOrd="2" destOrd="0" presId="urn:microsoft.com/office/officeart/2005/8/layout/orgChart1"/>
    <dgm:cxn modelId="{A74FB9E5-924F-431B-898A-087F1B705D24}" type="presParOf" srcId="{9F1B1209-D347-495A-8F94-23D8750332F8}" destId="{3C1B727A-98EC-4A13-AC13-CE02DEF6FAB8}" srcOrd="1" destOrd="0" presId="urn:microsoft.com/office/officeart/2005/8/layout/orgChart1"/>
    <dgm:cxn modelId="{04BDEF29-25D4-4927-AD9E-5CF660AA685E}" type="presParOf" srcId="{3C1B727A-98EC-4A13-AC13-CE02DEF6FAB8}" destId="{6A3971CD-C0DB-45A0-AC1F-53F657D8774E}" srcOrd="0" destOrd="0" presId="urn:microsoft.com/office/officeart/2005/8/layout/orgChart1"/>
    <dgm:cxn modelId="{598CB645-E9D3-4310-9E40-59BC70C2D391}" type="presParOf" srcId="{6A3971CD-C0DB-45A0-AC1F-53F657D8774E}" destId="{FA89BB62-CECD-4DBE-BD42-07523107EAC5}" srcOrd="0" destOrd="0" presId="urn:microsoft.com/office/officeart/2005/8/layout/orgChart1"/>
    <dgm:cxn modelId="{3A9C71BE-B615-4E51-BF54-1CFF1193AA1A}" type="presParOf" srcId="{6A3971CD-C0DB-45A0-AC1F-53F657D8774E}" destId="{CC14CE9A-4C03-4B9D-8E58-D8649C82AF9B}" srcOrd="1" destOrd="0" presId="urn:microsoft.com/office/officeart/2005/8/layout/orgChart1"/>
    <dgm:cxn modelId="{543EB546-40C1-469C-BD21-3B03DB5426E4}" type="presParOf" srcId="{3C1B727A-98EC-4A13-AC13-CE02DEF6FAB8}" destId="{6B270E20-FCC1-4708-9C7C-05912A20DA19}" srcOrd="1" destOrd="0" presId="urn:microsoft.com/office/officeart/2005/8/layout/orgChart1"/>
    <dgm:cxn modelId="{4E1D84DD-27AE-4384-BD04-09A173B9F048}" type="presParOf" srcId="{3C1B727A-98EC-4A13-AC13-CE02DEF6FAB8}" destId="{69FDCCED-F560-47E4-9696-B7A8483A0FD2}" srcOrd="2" destOrd="0" presId="urn:microsoft.com/office/officeart/2005/8/layout/orgChart1"/>
    <dgm:cxn modelId="{F373B972-9E7E-465D-B0B8-59D5F015371A}" type="presParOf" srcId="{9F1B1209-D347-495A-8F94-23D8750332F8}" destId="{F19FE9F0-B245-4DA7-A054-C1E1DEE89ED2}" srcOrd="2" destOrd="0" presId="urn:microsoft.com/office/officeart/2005/8/layout/orgChart1"/>
    <dgm:cxn modelId="{6DC3D5B2-5360-4486-B314-95E7C3C11F36}" type="presParOf" srcId="{F19FE9F0-B245-4DA7-A054-C1E1DEE89ED2}" destId="{325917BB-BB4A-4E1F-BF18-D2CB498B8D53}" srcOrd="0" destOrd="0" presId="urn:microsoft.com/office/officeart/2005/8/layout/orgChart1"/>
    <dgm:cxn modelId="{65DB6BC0-AB7D-4A76-8E37-99CCB9322EDE}" type="presParOf" srcId="{325917BB-BB4A-4E1F-BF18-D2CB498B8D53}" destId="{DC53F3A4-2CD2-43AD-B3ED-862AAB21DCAA}" srcOrd="0" destOrd="0" presId="urn:microsoft.com/office/officeart/2005/8/layout/orgChart1"/>
    <dgm:cxn modelId="{321FC891-3066-44B7-9EE3-6F7ED4C72D66}" type="presParOf" srcId="{325917BB-BB4A-4E1F-BF18-D2CB498B8D53}" destId="{C69F1139-6013-4EFD-B7A0-B5B7858B1C99}" srcOrd="1" destOrd="0" presId="urn:microsoft.com/office/officeart/2005/8/layout/orgChart1"/>
    <dgm:cxn modelId="{AC86719E-140E-49B4-BB77-3BFA1F58F8D7}" type="presParOf" srcId="{F19FE9F0-B245-4DA7-A054-C1E1DEE89ED2}" destId="{2E7B7AFE-978B-46C4-A18C-3DB25BD5128C}" srcOrd="1" destOrd="0" presId="urn:microsoft.com/office/officeart/2005/8/layout/orgChart1"/>
    <dgm:cxn modelId="{34D0289A-BBD7-48C3-8B9D-70AD325ADAF1}" type="presParOf" srcId="{F19FE9F0-B245-4DA7-A054-C1E1DEE89ED2}" destId="{867E391B-143D-4BFC-B52A-CCD6D70AC5D6}" srcOrd="2" destOrd="0" presId="urn:microsoft.com/office/officeart/2005/8/layout/orgChart1"/>
    <dgm:cxn modelId="{61D59781-C1B2-4DC1-8D22-69D5DFE9F272}" type="presParOf" srcId="{9F1B1209-D347-495A-8F94-23D8750332F8}" destId="{A84750B2-9832-41A9-BA4F-032E7BCED341}" srcOrd="3" destOrd="0" presId="urn:microsoft.com/office/officeart/2005/8/layout/orgChart1"/>
    <dgm:cxn modelId="{19D9D279-B46F-456D-BD29-7B391CA86457}" type="presParOf" srcId="{A84750B2-9832-41A9-BA4F-032E7BCED341}" destId="{E3AAE8DD-89C7-4A57-96D3-661861E22E10}" srcOrd="0" destOrd="0" presId="urn:microsoft.com/office/officeart/2005/8/layout/orgChart1"/>
    <dgm:cxn modelId="{DB9C216E-E6DB-4879-A09D-07F0A859CA73}" type="presParOf" srcId="{E3AAE8DD-89C7-4A57-96D3-661861E22E10}" destId="{BA9E84FE-3D90-4A23-8367-48262F6EB837}" srcOrd="0" destOrd="0" presId="urn:microsoft.com/office/officeart/2005/8/layout/orgChart1"/>
    <dgm:cxn modelId="{626523B9-37E2-4554-B81D-01AF0ED76702}" type="presParOf" srcId="{E3AAE8DD-89C7-4A57-96D3-661861E22E10}" destId="{CD74BC46-59C1-47F9-A74F-8D61FDA0B57A}" srcOrd="1" destOrd="0" presId="urn:microsoft.com/office/officeart/2005/8/layout/orgChart1"/>
    <dgm:cxn modelId="{ABBEAD8C-A0CB-4493-8651-8EDA7CF2E4C9}" type="presParOf" srcId="{A84750B2-9832-41A9-BA4F-032E7BCED341}" destId="{50C11B37-6A02-4998-B94E-D811B40F7ED6}" srcOrd="1" destOrd="0" presId="urn:microsoft.com/office/officeart/2005/8/layout/orgChart1"/>
    <dgm:cxn modelId="{A30B2103-D464-48D2-B8B2-06402FAA8B27}" type="presParOf" srcId="{A84750B2-9832-41A9-BA4F-032E7BCED341}" destId="{B33B8A26-B228-40EC-A1E7-96E4C1D4A1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C3950-BBA6-4FE6-A67E-2C09F135B0FC}">
      <dsp:nvSpPr>
        <dsp:cNvPr id="0" name=""/>
        <dsp:cNvSpPr/>
      </dsp:nvSpPr>
      <dsp:spPr>
        <a:xfrm>
          <a:off x="11861284" y="2004551"/>
          <a:ext cx="256049" cy="4655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55451"/>
              </a:lnTo>
              <a:lnTo>
                <a:pt x="256049" y="46554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4FB7D-1E26-479E-9FDB-AD71437ECE76}">
      <dsp:nvSpPr>
        <dsp:cNvPr id="0" name=""/>
        <dsp:cNvSpPr/>
      </dsp:nvSpPr>
      <dsp:spPr>
        <a:xfrm>
          <a:off x="11861284" y="2004551"/>
          <a:ext cx="256049" cy="3653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3824"/>
              </a:lnTo>
              <a:lnTo>
                <a:pt x="256049" y="36538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2A65E-1C7E-4CC0-A9AF-2D80149EC5E4}">
      <dsp:nvSpPr>
        <dsp:cNvPr id="0" name=""/>
        <dsp:cNvSpPr/>
      </dsp:nvSpPr>
      <dsp:spPr>
        <a:xfrm>
          <a:off x="11861284" y="2004551"/>
          <a:ext cx="256049" cy="2652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2196"/>
              </a:lnTo>
              <a:lnTo>
                <a:pt x="256049" y="26521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3107A-07F1-456F-A966-B9EA871735BD}">
      <dsp:nvSpPr>
        <dsp:cNvPr id="0" name=""/>
        <dsp:cNvSpPr/>
      </dsp:nvSpPr>
      <dsp:spPr>
        <a:xfrm>
          <a:off x="11861284" y="2004551"/>
          <a:ext cx="256049" cy="16505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0569"/>
              </a:lnTo>
              <a:lnTo>
                <a:pt x="256049" y="16505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B1E1C-0D21-456D-B15A-0EAA7A99CFD2}">
      <dsp:nvSpPr>
        <dsp:cNvPr id="0" name=""/>
        <dsp:cNvSpPr/>
      </dsp:nvSpPr>
      <dsp:spPr>
        <a:xfrm>
          <a:off x="11861284" y="2004551"/>
          <a:ext cx="256049" cy="648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941"/>
              </a:lnTo>
              <a:lnTo>
                <a:pt x="256049" y="6489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33EBE-C9CD-4C40-83CE-75E90D845979}">
      <dsp:nvSpPr>
        <dsp:cNvPr id="0" name=""/>
        <dsp:cNvSpPr/>
      </dsp:nvSpPr>
      <dsp:spPr>
        <a:xfrm>
          <a:off x="7404670" y="854796"/>
          <a:ext cx="5139413" cy="296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128"/>
              </a:lnTo>
              <a:lnTo>
                <a:pt x="5139413" y="148128"/>
              </a:lnTo>
              <a:lnTo>
                <a:pt x="5139413" y="2962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F6D63-DAB9-40FA-BA22-B5F185020479}">
      <dsp:nvSpPr>
        <dsp:cNvPr id="0" name=""/>
        <dsp:cNvSpPr/>
      </dsp:nvSpPr>
      <dsp:spPr>
        <a:xfrm>
          <a:off x="9621731" y="2056199"/>
          <a:ext cx="295432" cy="648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941"/>
              </a:lnTo>
              <a:lnTo>
                <a:pt x="295432" y="6489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E0FF0-BE22-4B3F-B4E1-CCD98E5828E5}">
      <dsp:nvSpPr>
        <dsp:cNvPr id="0" name=""/>
        <dsp:cNvSpPr/>
      </dsp:nvSpPr>
      <dsp:spPr>
        <a:xfrm>
          <a:off x="7404670" y="854796"/>
          <a:ext cx="3004882" cy="296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128"/>
              </a:lnTo>
              <a:lnTo>
                <a:pt x="3004882" y="148128"/>
              </a:lnTo>
              <a:lnTo>
                <a:pt x="3004882" y="2962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44B25-A9CA-4977-8E9F-B07D165BE5C0}">
      <dsp:nvSpPr>
        <dsp:cNvPr id="0" name=""/>
        <dsp:cNvSpPr/>
      </dsp:nvSpPr>
      <dsp:spPr>
        <a:xfrm>
          <a:off x="7592221" y="2004551"/>
          <a:ext cx="256049" cy="16505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0569"/>
              </a:lnTo>
              <a:lnTo>
                <a:pt x="256049" y="16505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7E373-D9E1-4DA1-9E87-6D90AE707DF4}">
      <dsp:nvSpPr>
        <dsp:cNvPr id="0" name=""/>
        <dsp:cNvSpPr/>
      </dsp:nvSpPr>
      <dsp:spPr>
        <a:xfrm>
          <a:off x="7592221" y="2004551"/>
          <a:ext cx="256049" cy="648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941"/>
              </a:lnTo>
              <a:lnTo>
                <a:pt x="256049" y="6489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92B88-A939-4628-80CB-F81C622558D0}">
      <dsp:nvSpPr>
        <dsp:cNvPr id="0" name=""/>
        <dsp:cNvSpPr/>
      </dsp:nvSpPr>
      <dsp:spPr>
        <a:xfrm>
          <a:off x="7404670" y="854796"/>
          <a:ext cx="870350" cy="296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128"/>
              </a:lnTo>
              <a:lnTo>
                <a:pt x="870350" y="148128"/>
              </a:lnTo>
              <a:lnTo>
                <a:pt x="870350" y="2962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BECDC-9812-4C2F-93C1-8F2F31D92CA3}">
      <dsp:nvSpPr>
        <dsp:cNvPr id="0" name=""/>
        <dsp:cNvSpPr/>
      </dsp:nvSpPr>
      <dsp:spPr>
        <a:xfrm>
          <a:off x="6271766" y="854796"/>
          <a:ext cx="1132904" cy="296256"/>
        </a:xfrm>
        <a:custGeom>
          <a:avLst/>
          <a:gdLst/>
          <a:ahLst/>
          <a:cxnLst/>
          <a:rect l="0" t="0" r="0" b="0"/>
          <a:pathLst>
            <a:path>
              <a:moveTo>
                <a:pt x="1132904" y="0"/>
              </a:moveTo>
              <a:lnTo>
                <a:pt x="1132904" y="148128"/>
              </a:lnTo>
              <a:lnTo>
                <a:pt x="0" y="148128"/>
              </a:lnTo>
              <a:lnTo>
                <a:pt x="0" y="2962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D7D01-B28E-455D-B700-1BF303DB908D}">
      <dsp:nvSpPr>
        <dsp:cNvPr id="0" name=""/>
        <dsp:cNvSpPr/>
      </dsp:nvSpPr>
      <dsp:spPr>
        <a:xfrm>
          <a:off x="3585711" y="2004551"/>
          <a:ext cx="256049" cy="25719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1995"/>
              </a:lnTo>
              <a:lnTo>
                <a:pt x="256049" y="2571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AD55F-AC6F-45F8-B022-67CE37E1047E}">
      <dsp:nvSpPr>
        <dsp:cNvPr id="0" name=""/>
        <dsp:cNvSpPr/>
      </dsp:nvSpPr>
      <dsp:spPr>
        <a:xfrm>
          <a:off x="3585711" y="2004551"/>
          <a:ext cx="256049" cy="1570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0368"/>
              </a:lnTo>
              <a:lnTo>
                <a:pt x="256049" y="15703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F405A-ED02-4F15-BFB7-B9D7DD954668}">
      <dsp:nvSpPr>
        <dsp:cNvPr id="0" name=""/>
        <dsp:cNvSpPr/>
      </dsp:nvSpPr>
      <dsp:spPr>
        <a:xfrm>
          <a:off x="3585711" y="2004551"/>
          <a:ext cx="256049" cy="608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41"/>
              </a:lnTo>
              <a:lnTo>
                <a:pt x="256049" y="60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AE1F4-E4AD-43D2-B900-5E99EFB888C3}">
      <dsp:nvSpPr>
        <dsp:cNvPr id="0" name=""/>
        <dsp:cNvSpPr/>
      </dsp:nvSpPr>
      <dsp:spPr>
        <a:xfrm>
          <a:off x="4268511" y="854796"/>
          <a:ext cx="3136158" cy="296256"/>
        </a:xfrm>
        <a:custGeom>
          <a:avLst/>
          <a:gdLst/>
          <a:ahLst/>
          <a:cxnLst/>
          <a:rect l="0" t="0" r="0" b="0"/>
          <a:pathLst>
            <a:path>
              <a:moveTo>
                <a:pt x="3136158" y="0"/>
              </a:moveTo>
              <a:lnTo>
                <a:pt x="3136158" y="148128"/>
              </a:lnTo>
              <a:lnTo>
                <a:pt x="0" y="148128"/>
              </a:lnTo>
              <a:lnTo>
                <a:pt x="0" y="2962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DC45B-F425-451D-B5CE-483FB074E712}">
      <dsp:nvSpPr>
        <dsp:cNvPr id="0" name=""/>
        <dsp:cNvSpPr/>
      </dsp:nvSpPr>
      <dsp:spPr>
        <a:xfrm>
          <a:off x="1582456" y="2004551"/>
          <a:ext cx="256049" cy="648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941"/>
              </a:lnTo>
              <a:lnTo>
                <a:pt x="256049" y="6489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DF61D-FCBB-4C84-AF96-5CAFD7B699D1}">
      <dsp:nvSpPr>
        <dsp:cNvPr id="0" name=""/>
        <dsp:cNvSpPr/>
      </dsp:nvSpPr>
      <dsp:spPr>
        <a:xfrm>
          <a:off x="2265256" y="854796"/>
          <a:ext cx="5139413" cy="296256"/>
        </a:xfrm>
        <a:custGeom>
          <a:avLst/>
          <a:gdLst/>
          <a:ahLst/>
          <a:cxnLst/>
          <a:rect l="0" t="0" r="0" b="0"/>
          <a:pathLst>
            <a:path>
              <a:moveTo>
                <a:pt x="5139413" y="0"/>
              </a:moveTo>
              <a:lnTo>
                <a:pt x="5139413" y="148128"/>
              </a:lnTo>
              <a:lnTo>
                <a:pt x="0" y="148128"/>
              </a:lnTo>
              <a:lnTo>
                <a:pt x="0" y="2962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71AAA-1857-44C9-835C-12B7A94F7C3E}">
      <dsp:nvSpPr>
        <dsp:cNvPr id="0" name=""/>
        <dsp:cNvSpPr/>
      </dsp:nvSpPr>
      <dsp:spPr>
        <a:xfrm>
          <a:off x="6551170" y="1296"/>
          <a:ext cx="1706998" cy="853499"/>
        </a:xfrm>
        <a:prstGeom prst="roundRect">
          <a:avLst/>
        </a:prstGeom>
        <a:solidFill>
          <a:srgbClr val="F573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President and CEO </a:t>
          </a:r>
          <a:br>
            <a:rPr lang="en-US" sz="1400" b="1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Kari Luther Rosbeck</a:t>
          </a:r>
        </a:p>
      </dsp:txBody>
      <dsp:txXfrm>
        <a:off x="6592834" y="42960"/>
        <a:ext cx="1623670" cy="770171"/>
      </dsp:txXfrm>
    </dsp:sp>
    <dsp:sp modelId="{089EC0F7-F893-4C93-B4C2-9CB92B6BB8AD}">
      <dsp:nvSpPr>
        <dsp:cNvPr id="0" name=""/>
        <dsp:cNvSpPr/>
      </dsp:nvSpPr>
      <dsp:spPr>
        <a:xfrm>
          <a:off x="1411756" y="1151052"/>
          <a:ext cx="1706998" cy="853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Chief Financial Officer </a:t>
          </a:r>
          <a:br>
            <a:rPr lang="en-US" sz="1400" b="1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Rich</a:t>
          </a:r>
          <a:r>
            <a:rPr lang="en-US" sz="1400" b="1" kern="1200" dirty="0">
              <a:latin typeface="Cabin" panose="020B0803050202020004" pitchFamily="34" charset="0"/>
            </a:rPr>
            <a:t> </a:t>
          </a:r>
          <a:r>
            <a:rPr lang="en-US" sz="1400" b="0" kern="1200" dirty="0">
              <a:latin typeface="Cabin" panose="020B0803050202020004" pitchFamily="34" charset="0"/>
            </a:rPr>
            <a:t>Gollub, CPA</a:t>
          </a:r>
        </a:p>
      </dsp:txBody>
      <dsp:txXfrm>
        <a:off x="1453420" y="1192716"/>
        <a:ext cx="1623670" cy="770171"/>
      </dsp:txXfrm>
    </dsp:sp>
    <dsp:sp modelId="{B67FBF13-556D-4B5B-A671-4A126E14F581}">
      <dsp:nvSpPr>
        <dsp:cNvPr id="0" name=""/>
        <dsp:cNvSpPr/>
      </dsp:nvSpPr>
      <dsp:spPr>
        <a:xfrm>
          <a:off x="1838506" y="2300807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Senior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Accountant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Emebet Gmichael</a:t>
          </a:r>
        </a:p>
      </dsp:txBody>
      <dsp:txXfrm>
        <a:off x="1872939" y="2335240"/>
        <a:ext cx="1341876" cy="636505"/>
      </dsp:txXfrm>
    </dsp:sp>
    <dsp:sp modelId="{B71BE89F-59C3-4346-9B57-23F78B5860F2}">
      <dsp:nvSpPr>
        <dsp:cNvPr id="0" name=""/>
        <dsp:cNvSpPr/>
      </dsp:nvSpPr>
      <dsp:spPr>
        <a:xfrm>
          <a:off x="3415011" y="1151052"/>
          <a:ext cx="1706998" cy="853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Vice President, Community Programs </a:t>
          </a:r>
          <a:br>
            <a:rPr lang="en-US" sz="1400" b="1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April Cooper</a:t>
          </a:r>
        </a:p>
      </dsp:txBody>
      <dsp:txXfrm>
        <a:off x="3456675" y="1192716"/>
        <a:ext cx="1623670" cy="770171"/>
      </dsp:txXfrm>
    </dsp:sp>
    <dsp:sp modelId="{106BEB4C-28EE-4F8A-BF88-71BEBC26CE0E}">
      <dsp:nvSpPr>
        <dsp:cNvPr id="0" name=""/>
        <dsp:cNvSpPr/>
      </dsp:nvSpPr>
      <dsp:spPr>
        <a:xfrm>
          <a:off x="3841761" y="2300807"/>
          <a:ext cx="1577323" cy="625170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Senior Associate Director, Community Programs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Gail Saunders</a:t>
          </a:r>
        </a:p>
      </dsp:txBody>
      <dsp:txXfrm>
        <a:off x="3872279" y="2331325"/>
        <a:ext cx="1516287" cy="564134"/>
      </dsp:txXfrm>
    </dsp:sp>
    <dsp:sp modelId="{33ABEB0A-EE5F-4585-A72D-2EA8A7A1B054}">
      <dsp:nvSpPr>
        <dsp:cNvPr id="0" name=""/>
        <dsp:cNvSpPr/>
      </dsp:nvSpPr>
      <dsp:spPr>
        <a:xfrm>
          <a:off x="3841761" y="3222234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Community Programs Manager, East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Shelly Meitzler</a:t>
          </a:r>
        </a:p>
      </dsp:txBody>
      <dsp:txXfrm>
        <a:off x="3876194" y="3256667"/>
        <a:ext cx="1341876" cy="636505"/>
      </dsp:txXfrm>
    </dsp:sp>
    <dsp:sp modelId="{AAEF2274-AC08-48B8-9278-78908C78699E}">
      <dsp:nvSpPr>
        <dsp:cNvPr id="0" name=""/>
        <dsp:cNvSpPr/>
      </dsp:nvSpPr>
      <dsp:spPr>
        <a:xfrm>
          <a:off x="3841761" y="4223861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Community Programs Manager, West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Julie Scroggins</a:t>
          </a:r>
        </a:p>
      </dsp:txBody>
      <dsp:txXfrm>
        <a:off x="3876194" y="4258294"/>
        <a:ext cx="1341876" cy="636505"/>
      </dsp:txXfrm>
    </dsp:sp>
    <dsp:sp modelId="{432CD7FA-AB8B-48A4-9873-C4131C1FDEF7}">
      <dsp:nvSpPr>
        <dsp:cNvPr id="0" name=""/>
        <dsp:cNvSpPr/>
      </dsp:nvSpPr>
      <dsp:spPr>
        <a:xfrm>
          <a:off x="5418266" y="1151052"/>
          <a:ext cx="1706998" cy="853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Director, Government and Global Affairs </a:t>
          </a:r>
          <a:br>
            <a:rPr lang="en-US" sz="1400" b="1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Katie Smith</a:t>
          </a:r>
        </a:p>
      </dsp:txBody>
      <dsp:txXfrm>
        <a:off x="5459930" y="1192716"/>
        <a:ext cx="1623670" cy="770171"/>
      </dsp:txXfrm>
    </dsp:sp>
    <dsp:sp modelId="{D3240F7D-F41C-4F02-9B53-41C27DE349BA}">
      <dsp:nvSpPr>
        <dsp:cNvPr id="0" name=""/>
        <dsp:cNvSpPr/>
      </dsp:nvSpPr>
      <dsp:spPr>
        <a:xfrm>
          <a:off x="7421521" y="1151052"/>
          <a:ext cx="1706998" cy="853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Vice President, Donor Relations</a:t>
          </a:r>
          <a:r>
            <a:rPr lang="en-US" sz="1400" b="0" kern="1200" dirty="0">
              <a:latin typeface="Cabin" panose="020B0803050202020004" pitchFamily="34" charset="0"/>
            </a:rPr>
            <a:t> </a:t>
          </a:r>
          <a:br>
            <a:rPr lang="en-US" sz="1400" b="0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Lisa Moss</a:t>
          </a:r>
        </a:p>
      </dsp:txBody>
      <dsp:txXfrm>
        <a:off x="7463185" y="1192716"/>
        <a:ext cx="1623670" cy="770171"/>
      </dsp:txXfrm>
    </dsp:sp>
    <dsp:sp modelId="{B152AE05-AB5A-4C8F-B5D2-0AF54DB87AE5}">
      <dsp:nvSpPr>
        <dsp:cNvPr id="0" name=""/>
        <dsp:cNvSpPr/>
      </dsp:nvSpPr>
      <dsp:spPr>
        <a:xfrm>
          <a:off x="7848271" y="2300807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Development Services Manager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Justin Martucci</a:t>
          </a:r>
        </a:p>
      </dsp:txBody>
      <dsp:txXfrm>
        <a:off x="7882704" y="2335240"/>
        <a:ext cx="1341876" cy="636505"/>
      </dsp:txXfrm>
    </dsp:sp>
    <dsp:sp modelId="{F47051E2-5E8D-44D0-BB26-BC428314ECB1}">
      <dsp:nvSpPr>
        <dsp:cNvPr id="0" name=""/>
        <dsp:cNvSpPr/>
      </dsp:nvSpPr>
      <dsp:spPr>
        <a:xfrm>
          <a:off x="7848271" y="3302435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Donor Associate </a:t>
          </a:r>
          <a:b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Taylor Bates</a:t>
          </a:r>
        </a:p>
      </dsp:txBody>
      <dsp:txXfrm>
        <a:off x="7882704" y="3336868"/>
        <a:ext cx="1341876" cy="636505"/>
      </dsp:txXfrm>
    </dsp:sp>
    <dsp:sp modelId="{977839DD-D7E9-4961-A535-FC982609FF75}">
      <dsp:nvSpPr>
        <dsp:cNvPr id="0" name=""/>
        <dsp:cNvSpPr/>
      </dsp:nvSpPr>
      <dsp:spPr>
        <a:xfrm>
          <a:off x="9424776" y="1151052"/>
          <a:ext cx="1969552" cy="9051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Senior Vice President, Communications Strategy</a:t>
          </a:r>
          <a:r>
            <a:rPr lang="en-US" sz="1400" b="0" kern="1200" dirty="0">
              <a:latin typeface="Cabin" panose="020B0803050202020004" pitchFamily="34" charset="0"/>
            </a:rPr>
            <a:t> </a:t>
          </a:r>
          <a:br>
            <a:rPr lang="en-US" sz="1400" b="0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Jaye Isham</a:t>
          </a:r>
        </a:p>
      </dsp:txBody>
      <dsp:txXfrm>
        <a:off x="9468962" y="1195238"/>
        <a:ext cx="1881180" cy="816774"/>
      </dsp:txXfrm>
    </dsp:sp>
    <dsp:sp modelId="{C092D783-AFFD-4618-9DDC-AAF02B41EA4F}">
      <dsp:nvSpPr>
        <dsp:cNvPr id="0" name=""/>
        <dsp:cNvSpPr/>
      </dsp:nvSpPr>
      <dsp:spPr>
        <a:xfrm>
          <a:off x="9917164" y="2352455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b="1" kern="1200" dirty="0">
              <a:solidFill>
                <a:schemeClr val="tx1"/>
              </a:solidFill>
              <a:latin typeface="Cabin" panose="020B0803050202020004" pitchFamily="34" charset="0"/>
            </a:rPr>
            <a:t>Director, Digital Platforms </a:t>
          </a:r>
          <a:br>
            <a:rPr lang="nl-NL" sz="1200" b="1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nl-NL" sz="1200" b="0" kern="1200" dirty="0">
              <a:solidFill>
                <a:schemeClr val="tx1"/>
              </a:solidFill>
              <a:latin typeface="Cabin" panose="020B0803050202020004" pitchFamily="34" charset="0"/>
            </a:rPr>
            <a:t>Dan Klein</a:t>
          </a:r>
          <a:endParaRPr lang="en-US" sz="1200" b="0" kern="1200" dirty="0">
            <a:solidFill>
              <a:schemeClr val="tx1"/>
            </a:solidFill>
            <a:latin typeface="Cabin" panose="020B0803050202020004" pitchFamily="34" charset="0"/>
          </a:endParaRPr>
        </a:p>
      </dsp:txBody>
      <dsp:txXfrm>
        <a:off x="9951597" y="2386888"/>
        <a:ext cx="1341876" cy="636505"/>
      </dsp:txXfrm>
    </dsp:sp>
    <dsp:sp modelId="{E5A13087-5B06-45DB-8A48-91AF81F8FB76}">
      <dsp:nvSpPr>
        <dsp:cNvPr id="0" name=""/>
        <dsp:cNvSpPr/>
      </dsp:nvSpPr>
      <dsp:spPr>
        <a:xfrm>
          <a:off x="11690584" y="1151052"/>
          <a:ext cx="1706998" cy="853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bin" panose="020B0803050202020004" pitchFamily="34" charset="0"/>
            </a:rPr>
            <a:t>Chief Scientific Officer</a:t>
          </a:r>
          <a:r>
            <a:rPr lang="en-US" sz="1400" b="0" kern="1200" dirty="0">
              <a:latin typeface="Cabin" panose="020B0803050202020004" pitchFamily="34" charset="0"/>
            </a:rPr>
            <a:t> </a:t>
          </a:r>
          <a:br>
            <a:rPr lang="en-US" sz="1400" b="0" kern="1200" dirty="0">
              <a:latin typeface="Cabin" panose="020B0803050202020004" pitchFamily="34" charset="0"/>
            </a:rPr>
          </a:br>
          <a:r>
            <a:rPr lang="en-US" sz="1400" b="0" kern="1200" dirty="0">
              <a:latin typeface="Cabin" panose="020B0803050202020004" pitchFamily="34" charset="0"/>
            </a:rPr>
            <a:t>Steven Roberds, PhD</a:t>
          </a:r>
        </a:p>
      </dsp:txBody>
      <dsp:txXfrm>
        <a:off x="11732248" y="1192716"/>
        <a:ext cx="1623670" cy="770171"/>
      </dsp:txXfrm>
    </dsp:sp>
    <dsp:sp modelId="{691098AD-70D5-4049-965A-233173A1F0F4}">
      <dsp:nvSpPr>
        <dsp:cNvPr id="0" name=""/>
        <dsp:cNvSpPr/>
      </dsp:nvSpPr>
      <dsp:spPr>
        <a:xfrm>
          <a:off x="12117334" y="2300807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Director, Preclinical Research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Dean Aguiar, PhD</a:t>
          </a:r>
        </a:p>
      </dsp:txBody>
      <dsp:txXfrm>
        <a:off x="12151767" y="2335240"/>
        <a:ext cx="1341876" cy="636505"/>
      </dsp:txXfrm>
    </dsp:sp>
    <dsp:sp modelId="{EDF730E5-94AC-4EE6-AFAF-E65B4A99F5EE}">
      <dsp:nvSpPr>
        <dsp:cNvPr id="0" name=""/>
        <dsp:cNvSpPr/>
      </dsp:nvSpPr>
      <dsp:spPr>
        <a:xfrm>
          <a:off x="12117334" y="3302435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Director of Clinical Projects &amp; TSC Clinics Liaison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Jo Anne Nakagawa</a:t>
          </a:r>
        </a:p>
      </dsp:txBody>
      <dsp:txXfrm>
        <a:off x="12151767" y="3336868"/>
        <a:ext cx="1341876" cy="636505"/>
      </dsp:txXfrm>
    </dsp:sp>
    <dsp:sp modelId="{FD3C58D8-F992-42FF-B28D-C2FF3BC4209F}">
      <dsp:nvSpPr>
        <dsp:cNvPr id="0" name=""/>
        <dsp:cNvSpPr/>
      </dsp:nvSpPr>
      <dsp:spPr>
        <a:xfrm>
          <a:off x="12117334" y="4304062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Director, Medical Affairs</a:t>
          </a:r>
          <a:b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Ashley Pounders, MSN, FNP-C</a:t>
          </a:r>
        </a:p>
      </dsp:txBody>
      <dsp:txXfrm>
        <a:off x="12151767" y="4338495"/>
        <a:ext cx="1341876" cy="636505"/>
      </dsp:txXfrm>
    </dsp:sp>
    <dsp:sp modelId="{94DD711A-DCF6-4B6D-8E78-B096D85076BC}">
      <dsp:nvSpPr>
        <dsp:cNvPr id="0" name=""/>
        <dsp:cNvSpPr/>
      </dsp:nvSpPr>
      <dsp:spPr>
        <a:xfrm>
          <a:off x="12117334" y="5305690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Associate Director, Research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Gabrielle Rushing, PhD</a:t>
          </a:r>
        </a:p>
      </dsp:txBody>
      <dsp:txXfrm>
        <a:off x="12151767" y="5340123"/>
        <a:ext cx="1341876" cy="636505"/>
      </dsp:txXfrm>
    </dsp:sp>
    <dsp:sp modelId="{752A9C4F-E808-4776-A914-A2F38D08E9A5}">
      <dsp:nvSpPr>
        <dsp:cNvPr id="0" name=""/>
        <dsp:cNvSpPr/>
      </dsp:nvSpPr>
      <dsp:spPr>
        <a:xfrm>
          <a:off x="12117334" y="6307317"/>
          <a:ext cx="1410742" cy="705371"/>
        </a:xfrm>
        <a:prstGeom prst="round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Science Project Coordinator</a:t>
          </a: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Zoë Fuchs</a:t>
          </a:r>
        </a:p>
      </dsp:txBody>
      <dsp:txXfrm>
        <a:off x="12151767" y="6341750"/>
        <a:ext cx="1341876" cy="636505"/>
      </dsp:txXfrm>
    </dsp:sp>
    <dsp:sp modelId="{FA89BB62-CECD-4DBE-BD42-07523107EAC5}">
      <dsp:nvSpPr>
        <dsp:cNvPr id="0" name=""/>
        <dsp:cNvSpPr/>
      </dsp:nvSpPr>
      <dsp:spPr>
        <a:xfrm>
          <a:off x="8554425" y="1296"/>
          <a:ext cx="1706998" cy="853499"/>
        </a:xfrm>
        <a:prstGeom prst="roundRect">
          <a:avLst/>
        </a:prstGeom>
        <a:solidFill>
          <a:srgbClr val="F573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Cabin" panose="020B0803050202020004" pitchFamily="34" charset="0"/>
            </a:rPr>
            <a:t> TS ALLIANCE ENDOWMENT FUND BOARD OF DIRECTORS</a:t>
          </a:r>
        </a:p>
      </dsp:txBody>
      <dsp:txXfrm>
        <a:off x="8596089" y="42960"/>
        <a:ext cx="1623670" cy="770171"/>
      </dsp:txXfrm>
    </dsp:sp>
    <dsp:sp modelId="{DC53F3A4-2CD2-43AD-B3ED-862AAB21DCAA}">
      <dsp:nvSpPr>
        <dsp:cNvPr id="0" name=""/>
        <dsp:cNvSpPr/>
      </dsp:nvSpPr>
      <dsp:spPr>
        <a:xfrm>
          <a:off x="4428510" y="0"/>
          <a:ext cx="1706998" cy="853499"/>
        </a:xfrm>
        <a:prstGeom prst="roundRect">
          <a:avLst/>
        </a:prstGeom>
        <a:solidFill>
          <a:srgbClr val="F573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Cabin" panose="020B0803050202020004" pitchFamily="34" charset="0"/>
            </a:rPr>
            <a:t> TS ALLIANCE BOARD OF DIRECTORS</a:t>
          </a:r>
        </a:p>
      </dsp:txBody>
      <dsp:txXfrm>
        <a:off x="4470174" y="41664"/>
        <a:ext cx="1623670" cy="770171"/>
      </dsp:txXfrm>
    </dsp:sp>
    <dsp:sp modelId="{BA9E84FE-3D90-4A23-8367-48262F6EB837}">
      <dsp:nvSpPr>
        <dsp:cNvPr id="0" name=""/>
        <dsp:cNvSpPr/>
      </dsp:nvSpPr>
      <dsp:spPr>
        <a:xfrm>
          <a:off x="7902083" y="4272955"/>
          <a:ext cx="1410742" cy="705371"/>
        </a:xfrm>
        <a:prstGeom prst="roundRect">
          <a:avLst/>
        </a:prstGeom>
        <a:solidFill>
          <a:srgbClr val="A8CB3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 </a:t>
          </a:r>
          <a: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  <a:t>Contractor for Research Campaign</a:t>
          </a:r>
          <a:br>
            <a:rPr lang="en-US" sz="1200" b="1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Gina Vaughn </a:t>
          </a:r>
          <a:b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</a:br>
          <a:r>
            <a:rPr lang="en-US" sz="1200" b="0" kern="1200" dirty="0">
              <a:solidFill>
                <a:schemeClr val="tx1"/>
              </a:solidFill>
              <a:latin typeface="Cabin" panose="020B0803050202020004" pitchFamily="34" charset="0"/>
            </a:rPr>
            <a:t>Graham-Pelton</a:t>
          </a:r>
        </a:p>
      </dsp:txBody>
      <dsp:txXfrm>
        <a:off x="7936516" y="4307388"/>
        <a:ext cx="1341876" cy="63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97280" y="974878"/>
            <a:ext cx="12533376" cy="3719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300" i="1" baseline="0">
                <a:solidFill>
                  <a:srgbClr val="365695"/>
                </a:solidFill>
                <a:latin typeface="Libre Baskerville" charset="0"/>
                <a:ea typeface="Libre Baskerville" charset="0"/>
                <a:cs typeface="Libre Baskerville" charset="0"/>
              </a:defRPr>
            </a:lvl1pPr>
            <a:lvl2pPr marL="653077" indent="0" algn="ctr">
              <a:buNone/>
              <a:defRPr sz="2900"/>
            </a:lvl2pPr>
            <a:lvl3pPr marL="1306155" indent="0" algn="ctr">
              <a:buNone/>
              <a:defRPr sz="2600"/>
            </a:lvl3pPr>
            <a:lvl4pPr marL="1959233" indent="0" algn="ctr">
              <a:buNone/>
              <a:defRPr sz="2300"/>
            </a:lvl4pPr>
            <a:lvl5pPr marL="2612311" indent="0" algn="ctr">
              <a:buNone/>
              <a:defRPr sz="2300"/>
            </a:lvl5pPr>
            <a:lvl6pPr marL="3265388" indent="0" algn="ctr">
              <a:buNone/>
              <a:defRPr sz="2300"/>
            </a:lvl6pPr>
            <a:lvl7pPr marL="3918465" indent="0" algn="ctr">
              <a:buNone/>
              <a:defRPr sz="2300"/>
            </a:lvl7pPr>
            <a:lvl8pPr marL="4571543" indent="0" algn="ctr">
              <a:buNone/>
              <a:defRPr sz="2300"/>
            </a:lvl8pPr>
            <a:lvl9pPr marL="5224620" indent="0" algn="ctr">
              <a:buNone/>
              <a:defRPr sz="2300"/>
            </a:lvl9pPr>
          </a:lstStyle>
          <a:p>
            <a:r>
              <a:rPr lang="en-US" dirty="0"/>
              <a:t>Section title goes here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97280" y="1458424"/>
            <a:ext cx="12527280" cy="68199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 i="0">
                <a:solidFill>
                  <a:srgbClr val="3C8FC2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097280" y="2065024"/>
            <a:ext cx="12527280" cy="477583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57"/>
              </a:lnSpc>
              <a:buClr>
                <a:srgbClr val="F78E04"/>
              </a:buClr>
              <a:buFontTx/>
              <a:buNone/>
              <a:defRPr sz="2300">
                <a:latin typeface="Open Sans" charset="0"/>
                <a:ea typeface="Open Sans" charset="0"/>
                <a:cs typeface="Open Sans" charset="0"/>
              </a:defRPr>
            </a:lvl1pPr>
            <a:lvl2pPr marL="653077" indent="0">
              <a:lnSpc>
                <a:spcPts val="2571"/>
              </a:lnSpc>
              <a:buFontTx/>
              <a:buNone/>
              <a:defRPr sz="2000" baseline="0">
                <a:latin typeface="Open Sans" charset="0"/>
                <a:ea typeface="Open Sans" charset="0"/>
                <a:cs typeface="Open Sans" charset="0"/>
              </a:defRPr>
            </a:lvl2pPr>
            <a:lvl3pPr marL="1306155" indent="0">
              <a:lnSpc>
                <a:spcPts val="2571"/>
              </a:lnSpc>
              <a:buFontTx/>
              <a:buNone/>
              <a:defRPr sz="2000">
                <a:latin typeface="Open Sans" charset="0"/>
                <a:ea typeface="Open Sans" charset="0"/>
                <a:cs typeface="Open Sans" charset="0"/>
              </a:defRPr>
            </a:lvl3pPr>
            <a:lvl4pPr marL="1959233" indent="0">
              <a:lnSpc>
                <a:spcPts val="2571"/>
              </a:lnSpc>
              <a:buFontTx/>
              <a:buNone/>
              <a:defRPr sz="2000">
                <a:latin typeface="Open Sans" charset="0"/>
                <a:ea typeface="Open Sans" charset="0"/>
                <a:cs typeface="Open Sans" charset="0"/>
              </a:defRPr>
            </a:lvl4pPr>
            <a:lvl5pPr marL="2612311" indent="0">
              <a:lnSpc>
                <a:spcPts val="2571"/>
              </a:lnSpc>
              <a:buFontTx/>
              <a:buNone/>
              <a:defRPr sz="2000"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4"/>
            <a:ext cx="329184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Slide </a:t>
            </a:r>
            <a:fld id="{237327F6-CF29-6644-B18A-F8A5C802BD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4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97280" y="974878"/>
            <a:ext cx="6059424" cy="3719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300" i="1" baseline="0">
                <a:solidFill>
                  <a:srgbClr val="365695"/>
                </a:solidFill>
                <a:latin typeface="Libre Baskerville" charset="0"/>
                <a:ea typeface="Libre Baskerville" charset="0"/>
                <a:cs typeface="Libre Baskerville" charset="0"/>
              </a:defRPr>
            </a:lvl1pPr>
            <a:lvl2pPr marL="653077" indent="0" algn="ctr">
              <a:buNone/>
              <a:defRPr sz="2900"/>
            </a:lvl2pPr>
            <a:lvl3pPr marL="1306155" indent="0" algn="ctr">
              <a:buNone/>
              <a:defRPr sz="2600"/>
            </a:lvl3pPr>
            <a:lvl4pPr marL="1959233" indent="0" algn="ctr">
              <a:buNone/>
              <a:defRPr sz="2300"/>
            </a:lvl4pPr>
            <a:lvl5pPr marL="2612311" indent="0" algn="ctr">
              <a:buNone/>
              <a:defRPr sz="2300"/>
            </a:lvl5pPr>
            <a:lvl6pPr marL="3265388" indent="0" algn="ctr">
              <a:buNone/>
              <a:defRPr sz="2300"/>
            </a:lvl6pPr>
            <a:lvl7pPr marL="3918465" indent="0" algn="ctr">
              <a:buNone/>
              <a:defRPr sz="2300"/>
            </a:lvl7pPr>
            <a:lvl8pPr marL="4571543" indent="0" algn="ctr">
              <a:buNone/>
              <a:defRPr sz="2300"/>
            </a:lvl8pPr>
            <a:lvl9pPr marL="5224620" indent="0" algn="ctr">
              <a:buNone/>
              <a:defRPr sz="2300"/>
            </a:lvl9pPr>
          </a:lstStyle>
          <a:p>
            <a:r>
              <a:rPr lang="en-US" dirty="0"/>
              <a:t>Section title goes here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97280" y="1458424"/>
            <a:ext cx="6059424" cy="68199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 i="0">
                <a:solidFill>
                  <a:srgbClr val="3C8FC2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097280" y="2065024"/>
            <a:ext cx="6059424" cy="477583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57"/>
              </a:lnSpc>
              <a:buClr>
                <a:srgbClr val="F78E04"/>
              </a:buClr>
              <a:buFontTx/>
              <a:buNone/>
              <a:defRPr sz="2300">
                <a:latin typeface="Open Sans" charset="0"/>
                <a:ea typeface="Open Sans" charset="0"/>
                <a:cs typeface="Open Sans" charset="0"/>
              </a:defRPr>
            </a:lvl1pPr>
            <a:lvl2pPr marL="653077" indent="0">
              <a:lnSpc>
                <a:spcPts val="2571"/>
              </a:lnSpc>
              <a:buFontTx/>
              <a:buNone/>
              <a:defRPr sz="2000" baseline="0">
                <a:latin typeface="Open Sans" charset="0"/>
                <a:ea typeface="Open Sans" charset="0"/>
                <a:cs typeface="Open Sans" charset="0"/>
              </a:defRPr>
            </a:lvl2pPr>
            <a:lvl3pPr marL="1306155" indent="0">
              <a:lnSpc>
                <a:spcPts val="2571"/>
              </a:lnSpc>
              <a:buFontTx/>
              <a:buNone/>
              <a:defRPr sz="2000">
                <a:latin typeface="Open Sans" charset="0"/>
                <a:ea typeface="Open Sans" charset="0"/>
                <a:cs typeface="Open Sans" charset="0"/>
              </a:defRPr>
            </a:lvl3pPr>
            <a:lvl4pPr marL="1959233" indent="0">
              <a:lnSpc>
                <a:spcPts val="2571"/>
              </a:lnSpc>
              <a:buFontTx/>
              <a:buNone/>
              <a:defRPr sz="2000">
                <a:latin typeface="Open Sans" charset="0"/>
                <a:ea typeface="Open Sans" charset="0"/>
                <a:cs typeface="Open Sans" charset="0"/>
              </a:defRPr>
            </a:lvl4pPr>
            <a:lvl5pPr marL="2612311" indent="0">
              <a:lnSpc>
                <a:spcPts val="2571"/>
              </a:lnSpc>
              <a:buFontTx/>
              <a:buNone/>
              <a:defRPr sz="2000"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4"/>
            <a:ext cx="329184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Slide </a:t>
            </a:r>
            <a:fld id="{237327F6-CF29-6644-B18A-F8A5C802BD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1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9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33601"/>
            <a:ext cx="12545568" cy="5221606"/>
          </a:xfrm>
          <a:prstGeom prst="rect">
            <a:avLst/>
          </a:prstGeom>
        </p:spPr>
        <p:txBody>
          <a:bodyPr lIns="0" tIns="0" rIns="0" bIns="0"/>
          <a:lstStyle>
            <a:lvl1pPr marL="326539" indent="-326539">
              <a:lnSpc>
                <a:spcPts val="2857"/>
              </a:lnSpc>
              <a:buClr>
                <a:srgbClr val="F78E04"/>
              </a:buClr>
              <a:buFont typeface="LucidaGrande" charset="0"/>
              <a:buChar char="▶"/>
              <a:defRPr sz="2300">
                <a:latin typeface="Open Sans" charset="0"/>
                <a:ea typeface="Open Sans" charset="0"/>
                <a:cs typeface="Open Sans" charset="0"/>
              </a:defRPr>
            </a:lvl1pPr>
            <a:lvl2pPr>
              <a:lnSpc>
                <a:spcPts val="2857"/>
              </a:lnSpc>
              <a:defRPr sz="2300">
                <a:latin typeface="Open Sans" charset="0"/>
                <a:ea typeface="Open Sans" charset="0"/>
                <a:cs typeface="Open Sans" charset="0"/>
              </a:defRPr>
            </a:lvl2pPr>
            <a:lvl3pPr>
              <a:defRPr sz="2000"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000">
                <a:latin typeface="Open Sans" charset="0"/>
                <a:ea typeface="Open Sans" charset="0"/>
                <a:cs typeface="Open Sans" charset="0"/>
              </a:defRPr>
            </a:lvl4pPr>
            <a:lvl5pPr>
              <a:defRPr sz="2000"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097280" y="974878"/>
            <a:ext cx="12533376" cy="3719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300" i="1" baseline="0">
                <a:solidFill>
                  <a:srgbClr val="365695"/>
                </a:solidFill>
                <a:latin typeface="Libre Baskerville" charset="0"/>
                <a:ea typeface="Libre Baskerville" charset="0"/>
                <a:cs typeface="Libre Baskerville" charset="0"/>
              </a:defRPr>
            </a:lvl1pPr>
            <a:lvl2pPr marL="653077" indent="0" algn="ctr">
              <a:buNone/>
              <a:defRPr sz="2900"/>
            </a:lvl2pPr>
            <a:lvl3pPr marL="1306155" indent="0" algn="ctr">
              <a:buNone/>
              <a:defRPr sz="2600"/>
            </a:lvl3pPr>
            <a:lvl4pPr marL="1959233" indent="0" algn="ctr">
              <a:buNone/>
              <a:defRPr sz="2300"/>
            </a:lvl4pPr>
            <a:lvl5pPr marL="2612311" indent="0" algn="ctr">
              <a:buNone/>
              <a:defRPr sz="2300"/>
            </a:lvl5pPr>
            <a:lvl6pPr marL="3265388" indent="0" algn="ctr">
              <a:buNone/>
              <a:defRPr sz="2300"/>
            </a:lvl6pPr>
            <a:lvl7pPr marL="3918465" indent="0" algn="ctr">
              <a:buNone/>
              <a:defRPr sz="2300"/>
            </a:lvl7pPr>
            <a:lvl8pPr marL="4571543" indent="0" algn="ctr">
              <a:buNone/>
              <a:defRPr sz="2300"/>
            </a:lvl8pPr>
            <a:lvl9pPr marL="5224620" indent="0" algn="ctr">
              <a:buNone/>
              <a:defRPr sz="2300"/>
            </a:lvl9pPr>
          </a:lstStyle>
          <a:p>
            <a:r>
              <a:rPr lang="en-US" dirty="0"/>
              <a:t>Section title goes here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97280" y="1458424"/>
            <a:ext cx="12533376" cy="68199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 i="0">
                <a:solidFill>
                  <a:srgbClr val="3C8FC2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4"/>
            <a:ext cx="329184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Slide </a:t>
            </a:r>
            <a:fld id="{237327F6-CF29-6644-B18A-F8A5C802BD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33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33601"/>
            <a:ext cx="6120384" cy="5221606"/>
          </a:xfrm>
          <a:prstGeom prst="rect">
            <a:avLst/>
          </a:prstGeom>
        </p:spPr>
        <p:txBody>
          <a:bodyPr lIns="0" tIns="0" rIns="0" bIns="0"/>
          <a:lstStyle>
            <a:lvl1pPr marL="326539" indent="-326539">
              <a:lnSpc>
                <a:spcPts val="2857"/>
              </a:lnSpc>
              <a:buClr>
                <a:srgbClr val="F78E04"/>
              </a:buClr>
              <a:buFont typeface="LucidaGrande" charset="0"/>
              <a:buChar char="▶"/>
              <a:defRPr sz="2300">
                <a:latin typeface="Open Sans" charset="0"/>
                <a:ea typeface="Open Sans" charset="0"/>
                <a:cs typeface="Open Sans" charset="0"/>
              </a:defRPr>
            </a:lvl1pPr>
            <a:lvl2pPr>
              <a:lnSpc>
                <a:spcPts val="2857"/>
              </a:lnSpc>
              <a:defRPr sz="2300">
                <a:latin typeface="Open Sans" charset="0"/>
                <a:ea typeface="Open Sans" charset="0"/>
                <a:cs typeface="Open Sans" charset="0"/>
              </a:defRPr>
            </a:lvl2pPr>
            <a:lvl3pPr>
              <a:defRPr sz="2000"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000">
                <a:latin typeface="Open Sans" charset="0"/>
                <a:ea typeface="Open Sans" charset="0"/>
                <a:cs typeface="Open Sans" charset="0"/>
              </a:defRPr>
            </a:lvl4pPr>
            <a:lvl5pPr>
              <a:defRPr sz="2000"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097280" y="974878"/>
            <a:ext cx="6108192" cy="3719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300" i="1" baseline="0">
                <a:solidFill>
                  <a:srgbClr val="365695"/>
                </a:solidFill>
                <a:latin typeface="Libre Baskerville" charset="0"/>
                <a:ea typeface="Libre Baskerville" charset="0"/>
                <a:cs typeface="Libre Baskerville" charset="0"/>
              </a:defRPr>
            </a:lvl1pPr>
            <a:lvl2pPr marL="653077" indent="0" algn="ctr">
              <a:buNone/>
              <a:defRPr sz="2900"/>
            </a:lvl2pPr>
            <a:lvl3pPr marL="1306155" indent="0" algn="ctr">
              <a:buNone/>
              <a:defRPr sz="2600"/>
            </a:lvl3pPr>
            <a:lvl4pPr marL="1959233" indent="0" algn="ctr">
              <a:buNone/>
              <a:defRPr sz="2300"/>
            </a:lvl4pPr>
            <a:lvl5pPr marL="2612311" indent="0" algn="ctr">
              <a:buNone/>
              <a:defRPr sz="2300"/>
            </a:lvl5pPr>
            <a:lvl6pPr marL="3265388" indent="0" algn="ctr">
              <a:buNone/>
              <a:defRPr sz="2300"/>
            </a:lvl6pPr>
            <a:lvl7pPr marL="3918465" indent="0" algn="ctr">
              <a:buNone/>
              <a:defRPr sz="2300"/>
            </a:lvl7pPr>
            <a:lvl8pPr marL="4571543" indent="0" algn="ctr">
              <a:buNone/>
              <a:defRPr sz="2300"/>
            </a:lvl8pPr>
            <a:lvl9pPr marL="5224620" indent="0" algn="ctr">
              <a:buNone/>
              <a:defRPr sz="2300"/>
            </a:lvl9pPr>
          </a:lstStyle>
          <a:p>
            <a:r>
              <a:rPr lang="en-US" dirty="0"/>
              <a:t>Section title goes here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97280" y="1458424"/>
            <a:ext cx="6120384" cy="68199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 i="0">
                <a:solidFill>
                  <a:srgbClr val="3C8FC2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4"/>
            <a:ext cx="329184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Slide </a:t>
            </a:r>
            <a:fld id="{237327F6-CF29-6644-B18A-F8A5C802BD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266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SideBy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232" y="2133600"/>
            <a:ext cx="6120384" cy="5221606"/>
          </a:xfrm>
          <a:prstGeom prst="rect">
            <a:avLst/>
          </a:prstGeom>
        </p:spPr>
        <p:txBody>
          <a:bodyPr lIns="0" tIns="0" rIns="0" bIns="0"/>
          <a:lstStyle>
            <a:lvl1pPr marL="326539" indent="-326539">
              <a:lnSpc>
                <a:spcPts val="2857"/>
              </a:lnSpc>
              <a:buClr>
                <a:srgbClr val="F78E04"/>
              </a:buClr>
              <a:buFont typeface="LucidaGrande" charset="0"/>
              <a:buChar char="▶"/>
              <a:defRPr sz="2300">
                <a:latin typeface="Open Sans" charset="0"/>
                <a:ea typeface="Open Sans" charset="0"/>
                <a:cs typeface="Open Sans" charset="0"/>
              </a:defRPr>
            </a:lvl1pPr>
            <a:lvl2pPr>
              <a:lnSpc>
                <a:spcPts val="2857"/>
              </a:lnSpc>
              <a:defRPr sz="2300">
                <a:latin typeface="Open Sans" charset="0"/>
                <a:ea typeface="Open Sans" charset="0"/>
                <a:cs typeface="Open Sans" charset="0"/>
              </a:defRPr>
            </a:lvl2pPr>
            <a:lvl3pPr>
              <a:defRPr sz="2000"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000">
                <a:latin typeface="Open Sans" charset="0"/>
                <a:ea typeface="Open Sans" charset="0"/>
                <a:cs typeface="Open Sans" charset="0"/>
              </a:defRPr>
            </a:lvl4pPr>
            <a:lvl5pPr>
              <a:defRPr sz="2000"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097280" y="974878"/>
            <a:ext cx="6108192" cy="3719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300" i="1" baseline="0">
                <a:solidFill>
                  <a:srgbClr val="365695"/>
                </a:solidFill>
                <a:latin typeface="Libre Baskerville" charset="0"/>
                <a:ea typeface="Libre Baskerville" charset="0"/>
                <a:cs typeface="Libre Baskerville" charset="0"/>
              </a:defRPr>
            </a:lvl1pPr>
            <a:lvl2pPr marL="653077" indent="0" algn="ctr">
              <a:buNone/>
              <a:defRPr sz="2900"/>
            </a:lvl2pPr>
            <a:lvl3pPr marL="1306155" indent="0" algn="ctr">
              <a:buNone/>
              <a:defRPr sz="2600"/>
            </a:lvl3pPr>
            <a:lvl4pPr marL="1959233" indent="0" algn="ctr">
              <a:buNone/>
              <a:defRPr sz="2300"/>
            </a:lvl4pPr>
            <a:lvl5pPr marL="2612311" indent="0" algn="ctr">
              <a:buNone/>
              <a:defRPr sz="2300"/>
            </a:lvl5pPr>
            <a:lvl6pPr marL="3265388" indent="0" algn="ctr">
              <a:buNone/>
              <a:defRPr sz="2300"/>
            </a:lvl6pPr>
            <a:lvl7pPr marL="3918465" indent="0" algn="ctr">
              <a:buNone/>
              <a:defRPr sz="2300"/>
            </a:lvl7pPr>
            <a:lvl8pPr marL="4571543" indent="0" algn="ctr">
              <a:buNone/>
              <a:defRPr sz="2300"/>
            </a:lvl8pPr>
            <a:lvl9pPr marL="5224620" indent="0" algn="ctr">
              <a:buNone/>
              <a:defRPr sz="2300"/>
            </a:lvl9pPr>
          </a:lstStyle>
          <a:p>
            <a:r>
              <a:rPr lang="en-US" dirty="0"/>
              <a:t>Section title goes here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97280" y="1458424"/>
            <a:ext cx="6120384" cy="68199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 i="0">
                <a:solidFill>
                  <a:srgbClr val="3C8FC2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4"/>
            <a:ext cx="329184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Slide </a:t>
            </a:r>
            <a:fld id="{237327F6-CF29-6644-B18A-F8A5C802BD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7409320" y="2133600"/>
            <a:ext cx="6120384" cy="5221606"/>
          </a:xfrm>
          <a:prstGeom prst="rect">
            <a:avLst/>
          </a:prstGeom>
        </p:spPr>
        <p:txBody>
          <a:bodyPr lIns="0" tIns="0" rIns="0" bIns="0"/>
          <a:lstStyle>
            <a:lvl1pPr marL="326539" indent="-326539">
              <a:lnSpc>
                <a:spcPts val="2857"/>
              </a:lnSpc>
              <a:buClr>
                <a:srgbClr val="F78E04"/>
              </a:buClr>
              <a:buFont typeface="LucidaGrande" charset="0"/>
              <a:buChar char="▶"/>
              <a:defRPr sz="2300">
                <a:latin typeface="Open Sans" charset="0"/>
                <a:ea typeface="Open Sans" charset="0"/>
                <a:cs typeface="Open Sans" charset="0"/>
              </a:defRPr>
            </a:lvl1pPr>
            <a:lvl2pPr>
              <a:lnSpc>
                <a:spcPts val="2857"/>
              </a:lnSpc>
              <a:defRPr sz="2300">
                <a:latin typeface="Open Sans" charset="0"/>
                <a:ea typeface="Open Sans" charset="0"/>
                <a:cs typeface="Open Sans" charset="0"/>
              </a:defRPr>
            </a:lvl2pPr>
            <a:lvl3pPr>
              <a:defRPr sz="2000"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000">
                <a:latin typeface="Open Sans" charset="0"/>
                <a:ea typeface="Open Sans" charset="0"/>
                <a:cs typeface="Open Sans" charset="0"/>
              </a:defRPr>
            </a:lvl4pPr>
            <a:lvl5pPr>
              <a:defRPr sz="2000"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923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4" userDrawn="1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4630400" cy="8229600"/>
          </a:xfrm>
          <a:prstGeom prst="rect">
            <a:avLst/>
          </a:prstGeom>
          <a:gradFill flip="none" rotWithShape="1">
            <a:gsLst>
              <a:gs pos="0">
                <a:srgbClr val="E2E4DA">
                  <a:alpha val="60000"/>
                </a:srgbClr>
              </a:gs>
              <a:gs pos="72000">
                <a:srgbClr val="D4D7C8">
                  <a:lumMod val="94000"/>
                  <a:lumOff val="6000"/>
                  <a:alpha val="91000"/>
                </a:srgbClr>
              </a:gs>
              <a:gs pos="100000">
                <a:srgbClr val="E2E4DA">
                  <a:lumMod val="78000"/>
                  <a:alpha val="8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 sz="2600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186" y="7059881"/>
            <a:ext cx="2237852" cy="81049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3"/>
            <a:ext cx="329184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/>
              <a:t>Slide </a:t>
            </a:r>
            <a:fld id="{237327F6-CF29-6644-B18A-F8A5C802BD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9815041" y="8097168"/>
            <a:ext cx="4815362" cy="132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 sz="26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080324" y="8097169"/>
            <a:ext cx="4734718" cy="132432"/>
          </a:xfrm>
          <a:prstGeom prst="rect">
            <a:avLst/>
          </a:prstGeom>
          <a:solidFill>
            <a:srgbClr val="A8C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 sz="26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7" y="8098136"/>
            <a:ext cx="5080312" cy="134680"/>
          </a:xfrm>
          <a:prstGeom prst="rect">
            <a:avLst/>
          </a:prstGeom>
          <a:solidFill>
            <a:srgbClr val="3691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9387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7" r:id="rId5"/>
  </p:sldLayoutIdLst>
  <p:hf hdr="0" ftr="0" dt="0"/>
  <p:txStyles>
    <p:titleStyle>
      <a:lvl1pPr algn="l" defTabSz="1306220" rtl="0" eaLnBrk="1" latinLnBrk="0" hangingPunct="1">
        <a:lnSpc>
          <a:spcPct val="90000"/>
        </a:lnSpc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6555" indent="-326555" algn="l" defTabSz="1306220" rtl="0" eaLnBrk="1" latinLnBrk="0" hangingPunct="1">
        <a:lnSpc>
          <a:spcPct val="90000"/>
        </a:lnSpc>
        <a:spcBef>
          <a:spcPts val="1429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79665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lnSpc>
          <a:spcPct val="90000"/>
        </a:lnSpc>
        <a:spcBef>
          <a:spcPts val="71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459FF5-FB26-401F-BB41-791A4AD2F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Slide </a:t>
            </a:r>
            <a:fld id="{237327F6-CF29-6644-B18A-F8A5C802BDC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1" name="Title 5">
            <a:extLst>
              <a:ext uri="{FF2B5EF4-FFF2-40B4-BE49-F238E27FC236}">
                <a16:creationId xmlns:a16="http://schemas.microsoft.com/office/drawing/2014/main" id="{6FCB728B-C335-40EE-BD89-E80C6E2B8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1088" y="116821"/>
            <a:ext cx="6648225" cy="681990"/>
          </a:xfrm>
        </p:spPr>
        <p:txBody>
          <a:bodyPr/>
          <a:lstStyle/>
          <a:p>
            <a:pPr algn="ctr"/>
            <a:r>
              <a:rPr lang="en-US" dirty="0"/>
              <a:t>Organization Chart, 2021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EE900B7-14BD-4F33-B7BF-29E778210C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6782233"/>
              </p:ext>
            </p:extLst>
          </p:nvPr>
        </p:nvGraphicFramePr>
        <p:xfrm>
          <a:off x="-182881" y="710007"/>
          <a:ext cx="15383435" cy="7013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A7B314E-4851-4365-B7D2-298088FFE824}"/>
              </a:ext>
            </a:extLst>
          </p:cNvPr>
          <p:cNvSpPr/>
          <p:nvPr/>
        </p:nvSpPr>
        <p:spPr>
          <a:xfrm>
            <a:off x="3657600" y="5804514"/>
            <a:ext cx="1495313" cy="849854"/>
          </a:xfrm>
          <a:prstGeom prst="roundRect">
            <a:avLst/>
          </a:prstGeom>
          <a:solidFill>
            <a:srgbClr val="A8C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dirty="0">
                <a:solidFill>
                  <a:schemeClr val="tx1"/>
                </a:solidFill>
                <a:latin typeface="Cabin" panose="020B0803050202020004" pitchFamily="34" charset="0"/>
              </a:rPr>
              <a:t>Contractor for Community Programs Resource Advisor</a:t>
            </a:r>
            <a:br>
              <a:rPr lang="en-US" sz="1200" b="1" dirty="0">
                <a:solidFill>
                  <a:schemeClr val="tx1"/>
                </a:solidFill>
                <a:latin typeface="Cabin" panose="020B0803050202020004" pitchFamily="34" charset="0"/>
              </a:rPr>
            </a:br>
            <a:r>
              <a:rPr lang="en-US" sz="1200" b="1" dirty="0">
                <a:solidFill>
                  <a:schemeClr val="tx1"/>
                </a:solidFill>
                <a:latin typeface="Cabin" panose="020B0803050202020004" pitchFamily="34" charset="0"/>
              </a:rPr>
              <a:t>Lilian Ansari</a:t>
            </a:r>
          </a:p>
        </p:txBody>
      </p:sp>
    </p:spTree>
    <p:extLst>
      <p:ext uri="{BB962C8B-B14F-4D97-AF65-F5344CB8AC3E}">
        <p14:creationId xmlns:p14="http://schemas.microsoft.com/office/powerpoint/2010/main" val="34111698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TSAllianceColors">
      <a:dk1>
        <a:srgbClr val="000000"/>
      </a:dk1>
      <a:lt1>
        <a:srgbClr val="FFFFFF"/>
      </a:lt1>
      <a:dk2>
        <a:srgbClr val="002060"/>
      </a:dk2>
      <a:lt2>
        <a:srgbClr val="E7E6E6"/>
      </a:lt2>
      <a:accent1>
        <a:srgbClr val="3C8F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SAlliancePPT-Widescreen" id="{C3F47857-93EC-4151-BB17-29A5DE6C4511}" vid="{19CAE24D-058A-4038-AD63-22C22D63B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TSAlliancePPT-Widescreen</Template>
  <TotalTime>217</TotalTime>
  <Words>190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Cabin</vt:lpstr>
      <vt:lpstr>Calibri</vt:lpstr>
      <vt:lpstr>Libre Baskerville</vt:lpstr>
      <vt:lpstr>LucidaGrande</vt:lpstr>
      <vt:lpstr>Open Sans</vt:lpstr>
      <vt:lpstr>1_Office Theme</vt:lpstr>
      <vt:lpstr>Organization Chart, 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Zoë Fuchs</dc:creator>
  <cp:lastModifiedBy>Kari Luther Rosbeck</cp:lastModifiedBy>
  <cp:revision>36</cp:revision>
  <dcterms:created xsi:type="dcterms:W3CDTF">2020-09-30T12:39:27Z</dcterms:created>
  <dcterms:modified xsi:type="dcterms:W3CDTF">2021-01-12T22:00:17Z</dcterms:modified>
</cp:coreProperties>
</file>