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59" r:id="rId3"/>
    <p:sldId id="261" r:id="rId4"/>
    <p:sldId id="260" r:id="rId5"/>
    <p:sldId id="263"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3"/>
    <p:restoredTop sz="93676"/>
  </p:normalViewPr>
  <p:slideViewPr>
    <p:cSldViewPr snapToGrid="0" snapToObjects="1">
      <p:cViewPr>
        <p:scale>
          <a:sx n="100" d="100"/>
          <a:sy n="100" d="100"/>
        </p:scale>
        <p:origin x="-1260"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CAFE7-99DA-9146-8CFA-3DDC8A0A8FBE}"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307925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AFE7-99DA-9146-8CFA-3DDC8A0A8FBE}"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267141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AFE7-99DA-9146-8CFA-3DDC8A0A8FBE}"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286446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marL="285750" indent="-285750" algn="l" eaLnBrk="1" hangingPunct="1">
              <a:lnSpc>
                <a:spcPct val="90000"/>
              </a:lnSpc>
              <a:spcBef>
                <a:spcPct val="45000"/>
              </a:spcBef>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995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S_Powerpoint_Opt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ethIsraelMedicalCenter_Ver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0563" y="4654550"/>
            <a:ext cx="14192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99" y="1435315"/>
            <a:ext cx="5776975" cy="2148634"/>
          </a:xfrm>
        </p:spPr>
        <p:txBody>
          <a:bodyPr>
            <a:normAutofit/>
          </a:bodyPr>
          <a:lstStyle>
            <a:lvl1pPr algn="l">
              <a:lnSpc>
                <a:spcPts val="4800"/>
              </a:lnSpc>
              <a:defRPr sz="4500" b="1" baseline="0">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705733"/>
            <a:ext cx="4681000"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780217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MS_Powerpoint_Opt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ethIsraelMedicalCenter_Ver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0563" y="4654550"/>
            <a:ext cx="14192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99" y="1435315"/>
            <a:ext cx="5776975" cy="2148634"/>
          </a:xfrm>
        </p:spPr>
        <p:txBody>
          <a:bodyPr>
            <a:normAutofit/>
          </a:bodyPr>
          <a:lstStyle>
            <a:lvl1pPr algn="l">
              <a:lnSpc>
                <a:spcPts val="4800"/>
              </a:lnSpc>
              <a:defRPr sz="4500" b="1">
                <a:solidFill>
                  <a:srgbClr val="FFFFFF"/>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05733"/>
            <a:ext cx="4681000"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3262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descr="MS_Powerpoint_Opt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ethIsraelMedicalCenter_Ver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0563" y="4654550"/>
            <a:ext cx="14192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99" y="1435315"/>
            <a:ext cx="5776975" cy="2148634"/>
          </a:xfrm>
        </p:spPr>
        <p:txBody>
          <a:bodyPr>
            <a:normAutofit/>
          </a:bodyPr>
          <a:lstStyle>
            <a:lvl1pPr algn="l">
              <a:lnSpc>
                <a:spcPts val="4800"/>
              </a:lnSpc>
              <a:defRPr sz="4500" b="1">
                <a:solidFill>
                  <a:schemeClr val="accent1"/>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05733"/>
            <a:ext cx="4681000" cy="1791975"/>
          </a:xfrm>
        </p:spPr>
        <p:txBody>
          <a:bodyPr>
            <a:normAutofit/>
          </a:bodyPr>
          <a:lstStyle>
            <a:lvl1pPr marL="0" indent="0" algn="l">
              <a:lnSpc>
                <a:spcPts val="2700"/>
              </a:lnSpc>
              <a:buNone/>
              <a:defRPr sz="23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2749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7" descr="MS_Powerpoint_Opt1-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ethIsraelMedicalCenter_Ver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0563" y="4654550"/>
            <a:ext cx="14192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799" y="1435315"/>
            <a:ext cx="5776975" cy="2148634"/>
          </a:xfrm>
        </p:spPr>
        <p:txBody>
          <a:bodyPr>
            <a:normAutofit/>
          </a:bodyPr>
          <a:lstStyle>
            <a:lvl1pPr algn="l">
              <a:lnSpc>
                <a:spcPts val="4800"/>
              </a:lnSpc>
              <a:defRPr sz="4500" b="1">
                <a:solidFill>
                  <a:schemeClr val="accent1"/>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05733"/>
            <a:ext cx="4681000" cy="1791975"/>
          </a:xfrm>
        </p:spPr>
        <p:txBody>
          <a:bodyPr>
            <a:normAutofit/>
          </a:bodyPr>
          <a:lstStyle>
            <a:lvl1pPr marL="0" indent="0" algn="l">
              <a:lnSpc>
                <a:spcPts val="2700"/>
              </a:lnSpc>
              <a:buNone/>
              <a:defRPr sz="23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965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marL="285750" indent="-285750" algn="l" eaLnBrk="1" hangingPunct="1">
              <a:lnSpc>
                <a:spcPct val="90000"/>
              </a:lnSpc>
              <a:spcBef>
                <a:spcPct val="45000"/>
              </a:spcBef>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995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eaLnBrk="1" hangingPunct="1">
              <a:lnSpc>
                <a:spcPts val="4800"/>
              </a:lnSpc>
              <a:defRPr sz="48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957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7572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AFE7-99DA-9146-8CFA-3DDC8A0A8FBE}"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3331430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99567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55775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87156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40859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28851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46973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35900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48638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34868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4097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CAFE7-99DA-9146-8CFA-3DDC8A0A8FBE}"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4166960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25710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52124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96565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52105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12878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1413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40879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46692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Section Header">
    <p:spTree>
      <p:nvGrpSpPr>
        <p:cNvPr id="1" name=""/>
        <p:cNvGrpSpPr/>
        <p:nvPr/>
      </p:nvGrpSpPr>
      <p:grpSpPr>
        <a:xfrm>
          <a:off x="0" y="0"/>
          <a:ext cx="0" cy="0"/>
          <a:chOff x="0" y="0"/>
          <a:chExt cx="0" cy="0"/>
        </a:xfrm>
      </p:grpSpPr>
      <p:pic>
        <p:nvPicPr>
          <p:cNvPr id="3"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98099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7" descr="MS_Powerpoint_Opt1-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84143"/>
            <a:ext cx="7772400" cy="2700106"/>
          </a:xfrm>
        </p:spPr>
        <p:txBody>
          <a:bodyPr>
            <a:noAutofit/>
          </a:bodyPr>
          <a:lstStyle>
            <a:lvl1pPr algn="l">
              <a:lnSpc>
                <a:spcPts val="4800"/>
              </a:lnSpc>
              <a:defRPr sz="4500" b="1" cap="none">
                <a:solidFill>
                  <a:srgbClr val="00AEE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2462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CAFE7-99DA-9146-8CFA-3DDC8A0A8FBE}"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17530444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7" descr="MS_Powerpoint_Opt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068319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7" descr="MS_Powerpoint_Opt1-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normAutofit/>
          </a:bodyPr>
          <a:lstStyle>
            <a:lvl1pPr>
              <a:defRPr sz="2900">
                <a:solidFill>
                  <a:schemeClr val="accent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2300">
                <a:solidFill>
                  <a:schemeClr val="tx1">
                    <a:lumMod val="65000"/>
                    <a:lumOff val="35000"/>
                  </a:schemeClr>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816865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7" name="Text Placeholder 2"/>
          <p:cNvSpPr>
            <a:spLocks noGrp="1"/>
          </p:cNvSpPr>
          <p:nvPr>
            <p:ph type="body" idx="1"/>
          </p:nvPr>
        </p:nvSpPr>
        <p:spPr>
          <a:xfrm>
            <a:off x="457200" y="1739781"/>
            <a:ext cx="8229600" cy="4197252"/>
          </a:xfrm>
        </p:spPr>
        <p:txBody>
          <a:bodyPr>
            <a:normAutofit/>
          </a:bodyPr>
          <a:lstStyle>
            <a:lvl1pPr marL="0" indent="0">
              <a:lnSpc>
                <a:spcPts val="5200"/>
              </a:lnSpc>
              <a:buNone/>
              <a:defRPr sz="5100" b="1">
                <a:solidFill>
                  <a:schemeClr val="accent1"/>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5" name="Slide Number Placeholder 4"/>
          <p:cNvSpPr>
            <a:spLocks noGrp="1"/>
          </p:cNvSpPr>
          <p:nvPr>
            <p:ph type="sldNum" sz="quarter" idx="11"/>
          </p:nvPr>
        </p:nvSpPr>
        <p:spPr/>
        <p:txBody>
          <a:bodyPr/>
          <a:lstStyle>
            <a:lvl1pPr defTabSz="914400" fontAlgn="base">
              <a:spcBef>
                <a:spcPct val="0"/>
              </a:spcBef>
              <a:spcAft>
                <a:spcPct val="0"/>
              </a:spcAft>
              <a:defRPr>
                <a:ea typeface="ＭＳ Ｐゴシック" charset="0"/>
              </a:defRPr>
            </a:lvl1pPr>
          </a:lstStyle>
          <a:p>
            <a:pPr>
              <a:defRPr/>
            </a:pPr>
            <a:fld id="{A834D797-534C-8D42-89CE-6755A1EFEC89}" type="slidenum">
              <a:rPr lang="en-US"/>
              <a:pPr>
                <a:defRPr/>
              </a:pPr>
              <a:t>‹#›</a:t>
            </a:fld>
            <a:endParaRPr lang="en-US"/>
          </a:p>
        </p:txBody>
      </p:sp>
    </p:spTree>
    <p:extLst>
      <p:ext uri="{BB962C8B-B14F-4D97-AF65-F5344CB8AC3E}">
        <p14:creationId xmlns:p14="http://schemas.microsoft.com/office/powerpoint/2010/main" val="2111751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7" name="Text Placeholder 2"/>
          <p:cNvSpPr>
            <a:spLocks noGrp="1"/>
          </p:cNvSpPr>
          <p:nvPr>
            <p:ph type="body" idx="1"/>
          </p:nvPr>
        </p:nvSpPr>
        <p:spPr>
          <a:xfrm>
            <a:off x="457200" y="1739781"/>
            <a:ext cx="8229600" cy="4197252"/>
          </a:xfrm>
        </p:spPr>
        <p:txBody>
          <a:bodyPr>
            <a:normAutofit/>
          </a:bodyPr>
          <a:lstStyle>
            <a:lvl1pPr marL="0" indent="0">
              <a:lnSpc>
                <a:spcPts val="4200"/>
              </a:lnSpc>
              <a:buNone/>
              <a:defRPr sz="3600" b="1">
                <a:solidFill>
                  <a:schemeClr val="accent1"/>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5" name="Slide Number Placeholder 4"/>
          <p:cNvSpPr>
            <a:spLocks noGrp="1"/>
          </p:cNvSpPr>
          <p:nvPr>
            <p:ph type="sldNum" sz="quarter" idx="11"/>
          </p:nvPr>
        </p:nvSpPr>
        <p:spPr/>
        <p:txBody>
          <a:bodyPr/>
          <a:lstStyle>
            <a:lvl1pPr defTabSz="914400" fontAlgn="base">
              <a:spcBef>
                <a:spcPct val="0"/>
              </a:spcBef>
              <a:spcAft>
                <a:spcPct val="0"/>
              </a:spcAft>
              <a:defRPr>
                <a:ea typeface="ＭＳ Ｐゴシック" charset="0"/>
              </a:defRPr>
            </a:lvl1pPr>
          </a:lstStyle>
          <a:p>
            <a:pPr>
              <a:defRPr/>
            </a:pPr>
            <a:fld id="{14A8744D-B313-2C43-91A3-37CB218BCB28}" type="slidenum">
              <a:rPr lang="en-US"/>
              <a:pPr>
                <a:defRPr/>
              </a:pPr>
              <a:t>‹#›</a:t>
            </a:fld>
            <a:endParaRPr lang="en-US"/>
          </a:p>
        </p:txBody>
      </p:sp>
    </p:spTree>
    <p:extLst>
      <p:ext uri="{BB962C8B-B14F-4D97-AF65-F5344CB8AC3E}">
        <p14:creationId xmlns:p14="http://schemas.microsoft.com/office/powerpoint/2010/main" val="3915798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marL="347472" indent="-347472">
              <a:lnSpc>
                <a:spcPts val="2300"/>
              </a:lnSpc>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latin typeface="Arial"/>
                <a:cs typeface="Aria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5" name="Slide Number Placeholder 5"/>
          <p:cNvSpPr>
            <a:spLocks noGrp="1"/>
          </p:cNvSpPr>
          <p:nvPr>
            <p:ph type="sldNum" sz="quarter" idx="11"/>
          </p:nvPr>
        </p:nvSpPr>
        <p:spPr/>
        <p:txBody>
          <a:bodyPr/>
          <a:lstStyle>
            <a:lvl1pPr defTabSz="914400" fontAlgn="base">
              <a:spcBef>
                <a:spcPct val="0"/>
              </a:spcBef>
              <a:spcAft>
                <a:spcPct val="0"/>
              </a:spcAft>
              <a:defRPr>
                <a:ea typeface="ＭＳ Ｐゴシック" charset="0"/>
              </a:defRPr>
            </a:lvl1pPr>
          </a:lstStyle>
          <a:p>
            <a:pPr>
              <a:defRPr/>
            </a:pPr>
            <a:fld id="{E4753478-A917-5843-A9B2-0AEB4D3924DD}" type="slidenum">
              <a:rPr lang="en-US"/>
              <a:pPr>
                <a:defRPr/>
              </a:pPr>
              <a:t>‹#›</a:t>
            </a:fld>
            <a:endParaRPr lang="en-US"/>
          </a:p>
        </p:txBody>
      </p:sp>
    </p:spTree>
    <p:extLst>
      <p:ext uri="{BB962C8B-B14F-4D97-AF65-F5344CB8AC3E}">
        <p14:creationId xmlns:p14="http://schemas.microsoft.com/office/powerpoint/2010/main" val="3870992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3520440" cy="4525963"/>
          </a:xfrm>
        </p:spPr>
        <p:txBody>
          <a:bodyPr>
            <a:noAutofit/>
          </a:bodyPr>
          <a:lstStyle>
            <a:lvl1pPr marL="0" indent="0">
              <a:lnSpc>
                <a:spcPts val="2300"/>
              </a:lnSpc>
              <a:spcBef>
                <a:spcPts val="0"/>
              </a:spcBef>
              <a:buNone/>
              <a:defRPr sz="1700">
                <a:solidFill>
                  <a:schemeClr val="accent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latin typeface="Arial"/>
                <a:cs typeface="Arial"/>
              </a:defRPr>
            </a:lvl4pPr>
            <a:lvl5pPr>
              <a:defRPr>
                <a:solidFill>
                  <a:schemeClr val="tx1">
                    <a:lumMod val="65000"/>
                    <a:lumOff val="35000"/>
                  </a:schemeClr>
                </a:solidFill>
              </a:defRPr>
            </a:lvl5pPr>
          </a:lstStyle>
          <a:p>
            <a:pPr lvl="0"/>
            <a:r>
              <a:rPr lang="en-US" dirty="0" smtClean="0"/>
              <a:t>Click to edit Master text styles</a:t>
            </a:r>
          </a:p>
        </p:txBody>
      </p:sp>
      <p:sp>
        <p:nvSpPr>
          <p:cNvPr id="8" name="Text Placeholder 7"/>
          <p:cNvSpPr>
            <a:spLocks noGrp="1"/>
          </p:cNvSpPr>
          <p:nvPr>
            <p:ph type="body" sz="quarter" idx="13"/>
          </p:nvPr>
        </p:nvSpPr>
        <p:spPr>
          <a:xfrm>
            <a:off x="5065776" y="1600200"/>
            <a:ext cx="3520440" cy="4525963"/>
          </a:xfrm>
        </p:spPr>
        <p:txBody>
          <a:bodyPr>
            <a:noAutofit/>
          </a:bodyPr>
          <a:lstStyle>
            <a:lvl1pPr marL="0" indent="0">
              <a:lnSpc>
                <a:spcPts val="1900"/>
              </a:lnSpc>
              <a:spcBef>
                <a:spcPts val="0"/>
              </a:spcBef>
              <a:buNone/>
              <a:defRPr sz="14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5" name="Footer Placeholder 4"/>
          <p:cNvSpPr>
            <a:spLocks noGrp="1"/>
          </p:cNvSpPr>
          <p:nvPr>
            <p:ph type="ftr" sz="quarter" idx="14"/>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5"/>
          </p:nvPr>
        </p:nvSpPr>
        <p:spPr/>
        <p:txBody>
          <a:bodyPr/>
          <a:lstStyle>
            <a:lvl1pPr defTabSz="914400" fontAlgn="base">
              <a:spcBef>
                <a:spcPct val="0"/>
              </a:spcBef>
              <a:spcAft>
                <a:spcPct val="0"/>
              </a:spcAft>
              <a:defRPr>
                <a:ea typeface="ＭＳ Ｐゴシック" charset="0"/>
              </a:defRPr>
            </a:lvl1pPr>
          </a:lstStyle>
          <a:p>
            <a:pPr>
              <a:defRPr/>
            </a:pPr>
            <a:fld id="{427F0C67-C69B-9F4A-9324-68BBD0E2B7A5}" type="slidenum">
              <a:rPr lang="en-US"/>
              <a:pPr>
                <a:defRPr/>
              </a:pPr>
              <a:t>‹#›</a:t>
            </a:fld>
            <a:endParaRPr lang="en-US"/>
          </a:p>
        </p:txBody>
      </p:sp>
    </p:spTree>
    <p:extLst>
      <p:ext uri="{BB962C8B-B14F-4D97-AF65-F5344CB8AC3E}">
        <p14:creationId xmlns:p14="http://schemas.microsoft.com/office/powerpoint/2010/main" val="1891012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3520440" cy="4525963"/>
          </a:xfrm>
        </p:spPr>
        <p:txBody>
          <a:bodyPr>
            <a:noAutofit/>
          </a:bodyPr>
          <a:lstStyle>
            <a:lvl1pPr marL="0" marR="0" indent="0" algn="l" defTabSz="457200" rtl="0" eaLnBrk="1" fontAlgn="auto" latinLnBrk="0" hangingPunct="1">
              <a:lnSpc>
                <a:spcPts val="1900"/>
              </a:lnSpc>
              <a:spcBef>
                <a:spcPts val="0"/>
              </a:spcBef>
              <a:spcAft>
                <a:spcPts val="0"/>
              </a:spcAft>
              <a:buClrTx/>
              <a:buSzPct val="70000"/>
              <a:buFont typeface="Lucida Grande"/>
              <a:buNone/>
              <a:tabLst/>
              <a:defRPr sz="1400">
                <a:solidFill>
                  <a:schemeClr val="accent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latin typeface="Arial"/>
                <a:cs typeface="Arial"/>
              </a:defRPr>
            </a:lvl4pPr>
            <a:lvl5pPr>
              <a:defRPr>
                <a:solidFill>
                  <a:schemeClr val="tx1">
                    <a:lumMod val="65000"/>
                    <a:lumOff val="35000"/>
                  </a:schemeClr>
                </a:solidFill>
              </a:defRPr>
            </a:lvl5pPr>
          </a:lstStyle>
          <a:p>
            <a:pPr lvl="0"/>
            <a:r>
              <a:rPr lang="en-US" dirty="0" smtClean="0"/>
              <a:t>Click to edit Master text styles</a:t>
            </a:r>
          </a:p>
        </p:txBody>
      </p:sp>
      <p:sp>
        <p:nvSpPr>
          <p:cNvPr id="8" name="Text Placeholder 7"/>
          <p:cNvSpPr>
            <a:spLocks noGrp="1"/>
          </p:cNvSpPr>
          <p:nvPr>
            <p:ph type="body" sz="quarter" idx="13"/>
          </p:nvPr>
        </p:nvSpPr>
        <p:spPr>
          <a:xfrm>
            <a:off x="5065776" y="1600200"/>
            <a:ext cx="3520440" cy="4525963"/>
          </a:xfrm>
        </p:spPr>
        <p:txBody>
          <a:bodyPr>
            <a:noAutofit/>
          </a:bodyPr>
          <a:lstStyle>
            <a:lvl1pPr marL="0" indent="0">
              <a:lnSpc>
                <a:spcPts val="1900"/>
              </a:lnSpc>
              <a:spcBef>
                <a:spcPts val="0"/>
              </a:spcBef>
              <a:buNone/>
              <a:defRPr sz="1400">
                <a:solidFill>
                  <a:schemeClr val="accent1"/>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5" name="Footer Placeholder 4"/>
          <p:cNvSpPr>
            <a:spLocks noGrp="1"/>
          </p:cNvSpPr>
          <p:nvPr>
            <p:ph type="ftr" sz="quarter" idx="14"/>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5"/>
          </p:nvPr>
        </p:nvSpPr>
        <p:spPr/>
        <p:txBody>
          <a:bodyPr/>
          <a:lstStyle>
            <a:lvl1pPr defTabSz="914400" fontAlgn="base">
              <a:spcBef>
                <a:spcPct val="0"/>
              </a:spcBef>
              <a:spcAft>
                <a:spcPct val="0"/>
              </a:spcAft>
              <a:defRPr>
                <a:ea typeface="ＭＳ Ｐゴシック" charset="0"/>
              </a:defRPr>
            </a:lvl1pPr>
          </a:lstStyle>
          <a:p>
            <a:pPr>
              <a:defRPr/>
            </a:pPr>
            <a:fld id="{B2F56173-31C9-414F-B346-3B777BBCC2A0}" type="slidenum">
              <a:rPr lang="en-US"/>
              <a:pPr>
                <a:defRPr/>
              </a:pPr>
              <a:t>‹#›</a:t>
            </a:fld>
            <a:endParaRPr lang="en-US"/>
          </a:p>
        </p:txBody>
      </p:sp>
    </p:spTree>
    <p:extLst>
      <p:ext uri="{BB962C8B-B14F-4D97-AF65-F5344CB8AC3E}">
        <p14:creationId xmlns:p14="http://schemas.microsoft.com/office/powerpoint/2010/main" val="2597193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9" name="Table Placeholder 8"/>
          <p:cNvSpPr>
            <a:spLocks noGrp="1"/>
          </p:cNvSpPr>
          <p:nvPr>
            <p:ph type="tbl" sz="quarter" idx="13"/>
          </p:nvPr>
        </p:nvSpPr>
        <p:spPr>
          <a:xfrm>
            <a:off x="457200" y="1371599"/>
            <a:ext cx="8229600" cy="4800600"/>
          </a:xfrm>
        </p:spPr>
        <p:txBody>
          <a:bodyPr rtlCol="0">
            <a:normAutofit/>
          </a:bodyPr>
          <a:lstStyle/>
          <a:p>
            <a:pPr lvl="0"/>
            <a:endParaRPr lang="en-US" noProof="0"/>
          </a:p>
        </p:txBody>
      </p:sp>
      <p:sp>
        <p:nvSpPr>
          <p:cNvPr id="4" name="Footer Placeholder 4"/>
          <p:cNvSpPr>
            <a:spLocks noGrp="1"/>
          </p:cNvSpPr>
          <p:nvPr>
            <p:ph type="ftr" sz="quarter" idx="14"/>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5" name="Slide Number Placeholder 5"/>
          <p:cNvSpPr>
            <a:spLocks noGrp="1"/>
          </p:cNvSpPr>
          <p:nvPr>
            <p:ph type="sldNum" sz="quarter" idx="15"/>
          </p:nvPr>
        </p:nvSpPr>
        <p:spPr/>
        <p:txBody>
          <a:bodyPr/>
          <a:lstStyle>
            <a:lvl1pPr defTabSz="914400" fontAlgn="base">
              <a:spcBef>
                <a:spcPct val="0"/>
              </a:spcBef>
              <a:spcAft>
                <a:spcPct val="0"/>
              </a:spcAft>
              <a:defRPr>
                <a:ea typeface="ＭＳ Ｐゴシック" charset="0"/>
              </a:defRPr>
            </a:lvl1pPr>
          </a:lstStyle>
          <a:p>
            <a:pPr>
              <a:defRPr/>
            </a:pPr>
            <a:fld id="{66F7CC5D-F3ED-6F48-9F7C-96310428BDD0}" type="slidenum">
              <a:rPr lang="en-US"/>
              <a:pPr>
                <a:defRPr/>
              </a:pPr>
              <a:t>‹#›</a:t>
            </a:fld>
            <a:endParaRPr lang="en-US"/>
          </a:p>
        </p:txBody>
      </p:sp>
    </p:spTree>
    <p:extLst>
      <p:ext uri="{BB962C8B-B14F-4D97-AF65-F5344CB8AC3E}">
        <p14:creationId xmlns:p14="http://schemas.microsoft.com/office/powerpoint/2010/main" val="4021145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10" name="Chart Placeholder 7"/>
          <p:cNvSpPr>
            <a:spLocks noGrp="1"/>
          </p:cNvSpPr>
          <p:nvPr>
            <p:ph type="chart" sz="quarter" idx="14"/>
          </p:nvPr>
        </p:nvSpPr>
        <p:spPr>
          <a:xfrm>
            <a:off x="457200" y="1913467"/>
            <a:ext cx="8229600" cy="4258731"/>
          </a:xfrm>
        </p:spPr>
        <p:txBody>
          <a:bodyPr rtlCol="0">
            <a:normAutofit/>
          </a:bodyPr>
          <a:lstStyle/>
          <a:p>
            <a:pPr lvl="0"/>
            <a:endParaRPr lang="en-US" noProof="0"/>
          </a:p>
        </p:txBody>
      </p:sp>
      <p:sp>
        <p:nvSpPr>
          <p:cNvPr id="11" name="Text Placeholder 8"/>
          <p:cNvSpPr>
            <a:spLocks noGrp="1"/>
          </p:cNvSpPr>
          <p:nvPr>
            <p:ph type="body" sz="quarter" idx="15"/>
          </p:nvPr>
        </p:nvSpPr>
        <p:spPr>
          <a:xfrm>
            <a:off x="457200" y="1170432"/>
            <a:ext cx="8229600" cy="743035"/>
          </a:xfrm>
        </p:spPr>
        <p:txBody>
          <a:bodyPr>
            <a:noAutofit/>
          </a:bodyPr>
          <a:lstStyle>
            <a:lvl1pPr marL="0" indent="0">
              <a:lnSpc>
                <a:spcPts val="1900"/>
              </a:lnSpc>
              <a:buNone/>
              <a:defRPr sz="1400">
                <a:solidFill>
                  <a:schemeClr val="tx1"/>
                </a:solidFill>
              </a:defRPr>
            </a:lvl1pPr>
          </a:lstStyle>
          <a:p>
            <a:pPr lvl="0"/>
            <a:r>
              <a:rPr lang="en-US" dirty="0" smtClean="0"/>
              <a:t>Click to edit Master text styles</a:t>
            </a:r>
          </a:p>
        </p:txBody>
      </p:sp>
      <p:sp>
        <p:nvSpPr>
          <p:cNvPr id="5" name="Footer Placeholder 4"/>
          <p:cNvSpPr>
            <a:spLocks noGrp="1"/>
          </p:cNvSpPr>
          <p:nvPr>
            <p:ph type="ftr" sz="quarter" idx="16"/>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7"/>
          </p:nvPr>
        </p:nvSpPr>
        <p:spPr/>
        <p:txBody>
          <a:bodyPr/>
          <a:lstStyle>
            <a:lvl1pPr defTabSz="914400" fontAlgn="base">
              <a:spcBef>
                <a:spcPct val="0"/>
              </a:spcBef>
              <a:spcAft>
                <a:spcPct val="0"/>
              </a:spcAft>
              <a:defRPr>
                <a:ea typeface="ＭＳ Ｐゴシック" charset="0"/>
              </a:defRPr>
            </a:lvl1pPr>
          </a:lstStyle>
          <a:p>
            <a:pPr>
              <a:defRPr/>
            </a:pPr>
            <a:fld id="{6EECE4BD-AB41-FC40-9E96-6967C69DE722}" type="slidenum">
              <a:rPr lang="en-US"/>
              <a:pPr>
                <a:defRPr/>
              </a:pPr>
              <a:t>‹#›</a:t>
            </a:fld>
            <a:endParaRPr lang="en-US"/>
          </a:p>
        </p:txBody>
      </p:sp>
    </p:spTree>
    <p:extLst>
      <p:ext uri="{BB962C8B-B14F-4D97-AF65-F5344CB8AC3E}">
        <p14:creationId xmlns:p14="http://schemas.microsoft.com/office/powerpoint/2010/main" val="36894388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8" name="Chart Placeholder 7"/>
          <p:cNvSpPr>
            <a:spLocks noGrp="1"/>
          </p:cNvSpPr>
          <p:nvPr>
            <p:ph type="chart" sz="quarter" idx="13"/>
          </p:nvPr>
        </p:nvSpPr>
        <p:spPr>
          <a:xfrm>
            <a:off x="457200" y="2651760"/>
            <a:ext cx="3520440" cy="3149600"/>
          </a:xfrm>
        </p:spPr>
        <p:txBody>
          <a:bodyPr rtlCol="0">
            <a:normAutofit/>
          </a:bodyPr>
          <a:lstStyle/>
          <a:p>
            <a:pPr lvl="0"/>
            <a:endParaRPr lang="en-US" noProof="0" dirty="0"/>
          </a:p>
        </p:txBody>
      </p:sp>
      <p:sp>
        <p:nvSpPr>
          <p:cNvPr id="9" name="Text Placeholder 8"/>
          <p:cNvSpPr>
            <a:spLocks noGrp="1"/>
          </p:cNvSpPr>
          <p:nvPr>
            <p:ph type="body" sz="quarter" idx="14"/>
          </p:nvPr>
        </p:nvSpPr>
        <p:spPr>
          <a:xfrm>
            <a:off x="457200" y="1170432"/>
            <a:ext cx="3521075" cy="1531938"/>
          </a:xfrm>
        </p:spPr>
        <p:txBody>
          <a:bodyPr>
            <a:noAutofit/>
          </a:bodyPr>
          <a:lstStyle>
            <a:lvl1pPr marL="0" indent="0">
              <a:buNone/>
              <a:defRPr sz="1400">
                <a:solidFill>
                  <a:schemeClr val="accent1"/>
                </a:solidFill>
              </a:defRPr>
            </a:lvl1pPr>
          </a:lstStyle>
          <a:p>
            <a:pPr lvl="0"/>
            <a:r>
              <a:rPr lang="en-US" dirty="0" smtClean="0"/>
              <a:t>Click to edit Master text styles</a:t>
            </a:r>
          </a:p>
        </p:txBody>
      </p:sp>
      <p:sp>
        <p:nvSpPr>
          <p:cNvPr id="10" name="Chart Placeholder 7"/>
          <p:cNvSpPr>
            <a:spLocks noGrp="1"/>
          </p:cNvSpPr>
          <p:nvPr>
            <p:ph type="chart" sz="quarter" idx="15"/>
          </p:nvPr>
        </p:nvSpPr>
        <p:spPr>
          <a:xfrm>
            <a:off x="5065776" y="2651760"/>
            <a:ext cx="3520440" cy="3149600"/>
          </a:xfrm>
        </p:spPr>
        <p:txBody>
          <a:bodyPr rtlCol="0">
            <a:normAutofit/>
          </a:bodyPr>
          <a:lstStyle/>
          <a:p>
            <a:pPr lvl="0"/>
            <a:endParaRPr lang="en-US" noProof="0" dirty="0"/>
          </a:p>
        </p:txBody>
      </p:sp>
      <p:sp>
        <p:nvSpPr>
          <p:cNvPr id="11" name="Text Placeholder 8"/>
          <p:cNvSpPr>
            <a:spLocks noGrp="1"/>
          </p:cNvSpPr>
          <p:nvPr>
            <p:ph type="body" sz="quarter" idx="16"/>
          </p:nvPr>
        </p:nvSpPr>
        <p:spPr>
          <a:xfrm>
            <a:off x="5065776" y="1143000"/>
            <a:ext cx="3521075" cy="1531938"/>
          </a:xfrm>
        </p:spPr>
        <p:txBody>
          <a:bodyPr>
            <a:noAutofit/>
          </a:bodyPr>
          <a:lstStyle>
            <a:lvl1pPr marL="0" indent="0">
              <a:buNone/>
              <a:defRPr sz="1400">
                <a:solidFill>
                  <a:schemeClr val="accent1"/>
                </a:solidFill>
              </a:defRPr>
            </a:lvl1pPr>
          </a:lstStyle>
          <a:p>
            <a:pPr lvl="0"/>
            <a:r>
              <a:rPr lang="en-US" dirty="0" smtClean="0"/>
              <a:t>Click to edit Master text styles</a:t>
            </a:r>
          </a:p>
        </p:txBody>
      </p:sp>
      <p:sp>
        <p:nvSpPr>
          <p:cNvPr id="7" name="Footer Placeholder 4"/>
          <p:cNvSpPr>
            <a:spLocks noGrp="1"/>
          </p:cNvSpPr>
          <p:nvPr>
            <p:ph type="ftr" sz="quarter" idx="17"/>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12" name="Slide Number Placeholder 5"/>
          <p:cNvSpPr>
            <a:spLocks noGrp="1"/>
          </p:cNvSpPr>
          <p:nvPr>
            <p:ph type="sldNum" sz="quarter" idx="18"/>
          </p:nvPr>
        </p:nvSpPr>
        <p:spPr/>
        <p:txBody>
          <a:bodyPr/>
          <a:lstStyle>
            <a:lvl1pPr defTabSz="914400" fontAlgn="base">
              <a:spcBef>
                <a:spcPct val="0"/>
              </a:spcBef>
              <a:spcAft>
                <a:spcPct val="0"/>
              </a:spcAft>
              <a:defRPr>
                <a:ea typeface="ＭＳ Ｐゴシック" charset="0"/>
              </a:defRPr>
            </a:lvl1pPr>
          </a:lstStyle>
          <a:p>
            <a:pPr>
              <a:defRPr/>
            </a:pPr>
            <a:fld id="{EADB6892-AE52-8A42-917D-C5CA876517F6}" type="slidenum">
              <a:rPr lang="en-US"/>
              <a:pPr>
                <a:defRPr/>
              </a:pPr>
              <a:t>‹#›</a:t>
            </a:fld>
            <a:endParaRPr lang="en-US"/>
          </a:p>
        </p:txBody>
      </p:sp>
    </p:spTree>
    <p:extLst>
      <p:ext uri="{BB962C8B-B14F-4D97-AF65-F5344CB8AC3E}">
        <p14:creationId xmlns:p14="http://schemas.microsoft.com/office/powerpoint/2010/main" val="390678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CAFE7-99DA-9146-8CFA-3DDC8A0A8FBE}"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34008916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324600"/>
            <a:ext cx="1905000" cy="457200"/>
          </a:xfrm>
          <a:prstGeom prst="rect">
            <a:avLst/>
          </a:prstGeom>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7991D14-5A7D-BC4F-B824-272789F956B3}" type="slidenum">
              <a:rPr lang="en-US"/>
              <a:pPr/>
              <a:t>‹#›</a:t>
            </a:fld>
            <a:endParaRPr lang="en-US"/>
          </a:p>
        </p:txBody>
      </p:sp>
    </p:spTree>
    <p:extLst>
      <p:ext uri="{BB962C8B-B14F-4D97-AF65-F5344CB8AC3E}">
        <p14:creationId xmlns:p14="http://schemas.microsoft.com/office/powerpoint/2010/main" val="143301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CAFE7-99DA-9146-8CFA-3DDC8A0A8FBE}"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2842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CAFE7-99DA-9146-8CFA-3DDC8A0A8FBE}"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325692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CAFE7-99DA-9146-8CFA-3DDC8A0A8FBE}"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256430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CAFE7-99DA-9146-8CFA-3DDC8A0A8FBE}"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AE46F-BFF1-F540-8423-417E4BE69A28}" type="slidenum">
              <a:rPr lang="en-US" smtClean="0"/>
              <a:t>‹#›</a:t>
            </a:fld>
            <a:endParaRPr lang="en-US"/>
          </a:p>
        </p:txBody>
      </p:sp>
    </p:spTree>
    <p:extLst>
      <p:ext uri="{BB962C8B-B14F-4D97-AF65-F5344CB8AC3E}">
        <p14:creationId xmlns:p14="http://schemas.microsoft.com/office/powerpoint/2010/main" val="105030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CAFE7-99DA-9146-8CFA-3DDC8A0A8FBE}" type="datetimeFigureOut">
              <a:rPr lang="en-US" smtClean="0"/>
              <a:t>10/13/2017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AE46F-BFF1-F540-8423-417E4BE69A28}" type="slidenum">
              <a:rPr lang="en-US" smtClean="0"/>
              <a:t>‹#›</a:t>
            </a:fld>
            <a:endParaRPr lang="en-US"/>
          </a:p>
        </p:txBody>
      </p:sp>
    </p:spTree>
    <p:extLst>
      <p:ext uri="{BB962C8B-B14F-4D97-AF65-F5344CB8AC3E}">
        <p14:creationId xmlns:p14="http://schemas.microsoft.com/office/powerpoint/2010/main" val="329937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436563"/>
            <a:ext cx="8229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820">
                <a:solidFill>
                  <a:srgbClr val="000000">
                    <a:tint val="75000"/>
                  </a:srgbClr>
                </a:solidFill>
                <a:latin typeface="Arial"/>
                <a:ea typeface="+mn-ea"/>
                <a:cs typeface="Arial"/>
              </a:defRPr>
            </a:lvl1pPr>
          </a:lstStyle>
          <a:p>
            <a:pPr>
              <a:defRPr/>
            </a:pPr>
            <a:fld id="{CBA2750A-AEF8-B048-AF00-59613585E08F}" type="slidenum">
              <a:rPr lang="en-US"/>
              <a:pPr>
                <a:defRPr/>
              </a:pPr>
              <a:t>‹#›</a:t>
            </a:fld>
            <a:endParaRPr lang="en-US"/>
          </a:p>
        </p:txBody>
      </p:sp>
      <p:sp>
        <p:nvSpPr>
          <p:cNvPr id="7"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defTabSz="457200" fontAlgn="auto">
              <a:spcBef>
                <a:spcPts val="0"/>
              </a:spcBef>
              <a:spcAft>
                <a:spcPts val="0"/>
              </a:spcAft>
              <a:defRPr sz="820">
                <a:solidFill>
                  <a:srgbClr val="000000">
                    <a:tint val="75000"/>
                  </a:srgbClr>
                </a:solidFill>
                <a:latin typeface="Arial"/>
                <a:ea typeface="+mn-ea"/>
                <a:cs typeface="Aria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sldNum="0" hdr="0" ftr="0" dt="0"/>
  <p:txStyles>
    <p:titleStyle>
      <a:lvl1pPr algn="l" defTabSz="457200" rtl="0" eaLnBrk="0" fontAlgn="base" hangingPunct="0">
        <a:spcBef>
          <a:spcPct val="0"/>
        </a:spcBef>
        <a:spcAft>
          <a:spcPct val="0"/>
        </a:spcAft>
        <a:defRPr sz="2000" b="1" kern="1200">
          <a:solidFill>
            <a:schemeClr val="accent1"/>
          </a:solidFill>
          <a:latin typeface="Times New Roman"/>
          <a:ea typeface="ＭＳ Ｐゴシック" charset="0"/>
          <a:cs typeface="Times New Roman"/>
        </a:defRPr>
      </a:lvl1pPr>
      <a:lvl2pPr algn="l" defTabSz="457200" rtl="0" eaLnBrk="0" fontAlgn="base" hangingPunct="0">
        <a:spcBef>
          <a:spcPct val="0"/>
        </a:spcBef>
        <a:spcAft>
          <a:spcPct val="0"/>
        </a:spcAft>
        <a:defRPr sz="2000" b="1">
          <a:solidFill>
            <a:schemeClr val="accent1"/>
          </a:solidFill>
          <a:latin typeface="Times New Roman" charset="0"/>
          <a:ea typeface="ＭＳ Ｐゴシック" charset="0"/>
          <a:cs typeface="Times New Roman" charset="0"/>
        </a:defRPr>
      </a:lvl2pPr>
      <a:lvl3pPr algn="l" defTabSz="457200" rtl="0" eaLnBrk="0" fontAlgn="base" hangingPunct="0">
        <a:spcBef>
          <a:spcPct val="0"/>
        </a:spcBef>
        <a:spcAft>
          <a:spcPct val="0"/>
        </a:spcAft>
        <a:defRPr sz="2000" b="1">
          <a:solidFill>
            <a:schemeClr val="accent1"/>
          </a:solidFill>
          <a:latin typeface="Times New Roman" charset="0"/>
          <a:ea typeface="ＭＳ Ｐゴシック" charset="0"/>
          <a:cs typeface="Times New Roman" charset="0"/>
        </a:defRPr>
      </a:lvl3pPr>
      <a:lvl4pPr algn="l" defTabSz="457200" rtl="0" eaLnBrk="0" fontAlgn="base" hangingPunct="0">
        <a:spcBef>
          <a:spcPct val="0"/>
        </a:spcBef>
        <a:spcAft>
          <a:spcPct val="0"/>
        </a:spcAft>
        <a:defRPr sz="2000" b="1">
          <a:solidFill>
            <a:schemeClr val="accent1"/>
          </a:solidFill>
          <a:latin typeface="Times New Roman" charset="0"/>
          <a:ea typeface="ＭＳ Ｐゴシック" charset="0"/>
          <a:cs typeface="Times New Roman" charset="0"/>
        </a:defRPr>
      </a:lvl4pPr>
      <a:lvl5pPr algn="l" defTabSz="457200" rtl="0" eaLnBrk="0" fontAlgn="base" hangingPunct="0">
        <a:spcBef>
          <a:spcPct val="0"/>
        </a:spcBef>
        <a:spcAft>
          <a:spcPct val="0"/>
        </a:spcAft>
        <a:defRPr sz="2000" b="1">
          <a:solidFill>
            <a:schemeClr val="accent1"/>
          </a:solidFill>
          <a:latin typeface="Times New Roman" charset="0"/>
          <a:ea typeface="ＭＳ Ｐゴシック" charset="0"/>
          <a:cs typeface="Times New Roman" charset="0"/>
        </a:defRPr>
      </a:lvl5pPr>
      <a:lvl6pPr marL="457200" algn="l" defTabSz="457200" rtl="0" fontAlgn="base">
        <a:spcBef>
          <a:spcPct val="0"/>
        </a:spcBef>
        <a:spcAft>
          <a:spcPct val="0"/>
        </a:spcAft>
        <a:defRPr sz="2000" b="1">
          <a:solidFill>
            <a:schemeClr val="accent1"/>
          </a:solidFill>
          <a:latin typeface="Times New Roman" charset="0"/>
          <a:ea typeface="ＭＳ Ｐゴシック" charset="0"/>
          <a:cs typeface="Times New Roman" charset="0"/>
        </a:defRPr>
      </a:lvl6pPr>
      <a:lvl7pPr marL="914400" algn="l" defTabSz="457200" rtl="0" fontAlgn="base">
        <a:spcBef>
          <a:spcPct val="0"/>
        </a:spcBef>
        <a:spcAft>
          <a:spcPct val="0"/>
        </a:spcAft>
        <a:defRPr sz="2000" b="1">
          <a:solidFill>
            <a:schemeClr val="accent1"/>
          </a:solidFill>
          <a:latin typeface="Times New Roman" charset="0"/>
          <a:ea typeface="ＭＳ Ｐゴシック" charset="0"/>
          <a:cs typeface="Times New Roman" charset="0"/>
        </a:defRPr>
      </a:lvl7pPr>
      <a:lvl8pPr marL="1371600" algn="l" defTabSz="457200" rtl="0" fontAlgn="base">
        <a:spcBef>
          <a:spcPct val="0"/>
        </a:spcBef>
        <a:spcAft>
          <a:spcPct val="0"/>
        </a:spcAft>
        <a:defRPr sz="2000" b="1">
          <a:solidFill>
            <a:schemeClr val="accent1"/>
          </a:solidFill>
          <a:latin typeface="Times New Roman" charset="0"/>
          <a:ea typeface="ＭＳ Ｐゴシック" charset="0"/>
          <a:cs typeface="Times New Roman" charset="0"/>
        </a:defRPr>
      </a:lvl8pPr>
      <a:lvl9pPr marL="1828800" algn="l" defTabSz="457200" rtl="0" fontAlgn="base">
        <a:spcBef>
          <a:spcPct val="0"/>
        </a:spcBef>
        <a:spcAft>
          <a:spcPct val="0"/>
        </a:spcAft>
        <a:defRPr sz="2000" b="1">
          <a:solidFill>
            <a:schemeClr val="accent1"/>
          </a:solidFill>
          <a:latin typeface="Times New Roman" charset="0"/>
          <a:ea typeface="ＭＳ Ｐゴシック" charset="0"/>
          <a:cs typeface="Times New Roman" charset="0"/>
        </a:defRPr>
      </a:lvl9pPr>
    </p:titleStyle>
    <p:bodyStyle>
      <a:lvl1pPr marL="255588" indent="-346075" algn="l" defTabSz="457200" rtl="0" eaLnBrk="0" fontAlgn="base" hangingPunct="0">
        <a:spcBef>
          <a:spcPct val="20000"/>
        </a:spcBef>
        <a:spcAft>
          <a:spcPct val="0"/>
        </a:spcAft>
        <a:buSzPct val="70000"/>
        <a:buFont typeface="Lucida Grande" charset="0"/>
        <a:buChar char="▶"/>
        <a:defRPr kern="1200">
          <a:solidFill>
            <a:srgbClr val="595959"/>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1600" kern="1200">
          <a:solidFill>
            <a:srgbClr val="595959"/>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1400" kern="1200">
          <a:solidFill>
            <a:srgbClr val="595959"/>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1200" kern="1200">
          <a:solidFill>
            <a:srgbClr val="595959"/>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1000" kern="1200">
          <a:solidFill>
            <a:srgbClr val="595959"/>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035" y="346364"/>
            <a:ext cx="7228085" cy="1460500"/>
          </a:xfrm>
        </p:spPr>
        <p:txBody>
          <a:bodyPr rtlCol="0">
            <a:normAutofit/>
          </a:bodyPr>
          <a:lstStyle/>
          <a:p>
            <a:pPr eaLnBrk="1" fontAlgn="auto" hangingPunct="1">
              <a:spcAft>
                <a:spcPts val="0"/>
              </a:spcAft>
              <a:defRPr/>
            </a:pPr>
            <a:r>
              <a:rPr lang="en-US" sz="4800" dirty="0" smtClean="0">
                <a:latin typeface="Comic Sans MS" charset="0"/>
                <a:ea typeface="+mj-ea"/>
                <a:cs typeface="Times New Roman" charset="0"/>
              </a:rPr>
              <a:t>WELCOME TO NYC!</a:t>
            </a:r>
            <a:br>
              <a:rPr lang="en-US" sz="4800" dirty="0" smtClean="0">
                <a:latin typeface="Comic Sans MS" charset="0"/>
                <a:ea typeface="+mj-ea"/>
                <a:cs typeface="Times New Roman" charset="0"/>
              </a:rPr>
            </a:br>
            <a:r>
              <a:rPr lang="en-US" sz="1200" dirty="0" smtClean="0">
                <a:latin typeface="Comic Sans MS" charset="0"/>
                <a:ea typeface="+mj-ea"/>
                <a:cs typeface="Times New Roman" charset="0"/>
              </a:rPr>
              <a:t>TONI KAVANAGH, </a:t>
            </a:r>
            <a:r>
              <a:rPr lang="en-US" sz="1200" dirty="0" smtClean="0">
                <a:latin typeface="Comic Sans MS" charset="0"/>
                <a:ea typeface="+mj-ea"/>
                <a:cs typeface="Times New Roman" charset="0"/>
              </a:rPr>
              <a:t>RN,CNRN, MBA, MSHA –TSC Clinic Coordinator</a:t>
            </a:r>
            <a:endParaRPr lang="en-US" dirty="0">
              <a:ea typeface="+mj-ea"/>
            </a:endParaRPr>
          </a:p>
        </p:txBody>
      </p:sp>
      <p:sp>
        <p:nvSpPr>
          <p:cNvPr id="129026" name="Subtitle 2"/>
          <p:cNvSpPr>
            <a:spLocks noGrp="1"/>
          </p:cNvSpPr>
          <p:nvPr>
            <p:ph type="subTitle" idx="1"/>
          </p:nvPr>
        </p:nvSpPr>
        <p:spPr>
          <a:xfrm>
            <a:off x="311643" y="1747086"/>
            <a:ext cx="6234545" cy="1792288"/>
          </a:xfrm>
        </p:spPr>
        <p:txBody>
          <a:bodyPr>
            <a:noAutofit/>
          </a:bodyPr>
          <a:lstStyle/>
          <a:p>
            <a:pPr algn="ctr" eaLnBrk="1" hangingPunct="1">
              <a:spcBef>
                <a:spcPct val="50000"/>
              </a:spcBef>
              <a:defRPr/>
            </a:pPr>
            <a:r>
              <a:rPr lang="en-US" sz="2000" b="1" dirty="0" smtClean="0">
                <a:latin typeface="Comic Sans MS" charset="0"/>
                <a:cs typeface="Times New Roman" charset="0"/>
              </a:rPr>
              <a:t>MOUNT SINAI TUBEROUS SCLEROSIS CLINIC</a:t>
            </a:r>
          </a:p>
          <a:p>
            <a:pPr eaLnBrk="1" hangingPunct="1">
              <a:lnSpc>
                <a:spcPct val="100000"/>
              </a:lnSpc>
              <a:spcBef>
                <a:spcPct val="50000"/>
              </a:spcBef>
              <a:defRPr/>
            </a:pPr>
            <a:r>
              <a:rPr lang="en-US" sz="1400" dirty="0">
                <a:latin typeface="Comic Sans MS" charset="0"/>
                <a:cs typeface="Times New Roman" charset="0"/>
              </a:rPr>
              <a:t>Steve Wolf MD</a:t>
            </a:r>
          </a:p>
          <a:p>
            <a:pPr eaLnBrk="1" hangingPunct="1">
              <a:lnSpc>
                <a:spcPct val="100000"/>
              </a:lnSpc>
              <a:spcBef>
                <a:spcPct val="50000"/>
              </a:spcBef>
              <a:defRPr/>
            </a:pPr>
            <a:r>
              <a:rPr lang="en-US" sz="1400" dirty="0">
                <a:latin typeface="Comic Sans MS" charset="0"/>
                <a:cs typeface="Times New Roman" charset="0"/>
              </a:rPr>
              <a:t>Director</a:t>
            </a:r>
          </a:p>
          <a:p>
            <a:pPr eaLnBrk="1" hangingPunct="1">
              <a:lnSpc>
                <a:spcPct val="100000"/>
              </a:lnSpc>
              <a:spcBef>
                <a:spcPct val="50000"/>
              </a:spcBef>
              <a:defRPr/>
            </a:pPr>
            <a:r>
              <a:rPr lang="en-US" sz="1400" dirty="0">
                <a:latin typeface="Comic Sans MS" charset="0"/>
                <a:cs typeface="Times New Roman" charset="0"/>
              </a:rPr>
              <a:t>Pediatric Epilepsy </a:t>
            </a:r>
            <a:r>
              <a:rPr lang="en-US" sz="1400" dirty="0" smtClean="0">
                <a:latin typeface="Comic Sans MS" charset="0"/>
                <a:cs typeface="Times New Roman" charset="0"/>
              </a:rPr>
              <a:t>Mount Sinai Health Systems</a:t>
            </a:r>
          </a:p>
          <a:p>
            <a:pPr eaLnBrk="1" hangingPunct="1">
              <a:lnSpc>
                <a:spcPct val="100000"/>
              </a:lnSpc>
              <a:spcBef>
                <a:spcPct val="50000"/>
              </a:spcBef>
              <a:defRPr/>
            </a:pPr>
            <a:r>
              <a:rPr lang="en-US" sz="1400" dirty="0" smtClean="0">
                <a:latin typeface="Comic Sans MS" charset="0"/>
                <a:cs typeface="Times New Roman" charset="0"/>
              </a:rPr>
              <a:t>Division of Child Neurology</a:t>
            </a:r>
          </a:p>
          <a:p>
            <a:pPr eaLnBrk="1" hangingPunct="1">
              <a:lnSpc>
                <a:spcPct val="100000"/>
              </a:lnSpc>
              <a:spcBef>
                <a:spcPct val="50000"/>
              </a:spcBef>
              <a:defRPr/>
            </a:pPr>
            <a:r>
              <a:rPr lang="en-US" sz="1400" dirty="0" smtClean="0">
                <a:latin typeface="Comic Sans MS" charset="0"/>
                <a:cs typeface="Times New Roman" charset="0"/>
              </a:rPr>
              <a:t>Director of Level Four Epilepsy Center</a:t>
            </a:r>
            <a:endParaRPr lang="en-US" sz="1400" dirty="0">
              <a:latin typeface="Comic Sans MS" charset="0"/>
              <a:cs typeface="Times New Roman" charset="0"/>
            </a:endParaRPr>
          </a:p>
          <a:p>
            <a:pPr eaLnBrk="1" hangingPunct="1">
              <a:lnSpc>
                <a:spcPct val="100000"/>
              </a:lnSpc>
              <a:spcBef>
                <a:spcPct val="50000"/>
              </a:spcBef>
              <a:defRPr/>
            </a:pPr>
            <a:r>
              <a:rPr lang="en-US" sz="1400" b="1" dirty="0" smtClean="0">
                <a:latin typeface="Comic Sans MS" charset="0"/>
                <a:cs typeface="Times New Roman" charset="0"/>
              </a:rPr>
              <a:t>Patty </a:t>
            </a:r>
            <a:r>
              <a:rPr lang="en-US" sz="1400" b="1" dirty="0">
                <a:latin typeface="Comic Sans MS" charset="0"/>
                <a:cs typeface="Times New Roman" charset="0"/>
              </a:rPr>
              <a:t>McGoldrick NP, MPA</a:t>
            </a:r>
          </a:p>
          <a:p>
            <a:pPr eaLnBrk="1" hangingPunct="1">
              <a:lnSpc>
                <a:spcPct val="100000"/>
              </a:lnSpc>
              <a:spcBef>
                <a:spcPct val="50000"/>
              </a:spcBef>
              <a:defRPr/>
            </a:pPr>
            <a:r>
              <a:rPr lang="en-US" sz="1400" dirty="0">
                <a:latin typeface="Comic Sans MS" charset="0"/>
                <a:cs typeface="Times New Roman" charset="0"/>
              </a:rPr>
              <a:t>Co-Director of Developmental Disability Center</a:t>
            </a:r>
          </a:p>
          <a:p>
            <a:pPr eaLnBrk="1" hangingPunct="1">
              <a:lnSpc>
                <a:spcPct val="100000"/>
              </a:lnSpc>
              <a:spcBef>
                <a:spcPct val="50000"/>
              </a:spcBef>
              <a:defRPr/>
            </a:pPr>
            <a:r>
              <a:rPr lang="en-US" sz="1400" dirty="0">
                <a:latin typeface="Comic Sans MS" charset="0"/>
                <a:cs typeface="Times New Roman" charset="0"/>
              </a:rPr>
              <a:t>Co-Director TS </a:t>
            </a:r>
            <a:r>
              <a:rPr lang="en-US" sz="1400" dirty="0" smtClean="0">
                <a:latin typeface="Comic Sans MS" charset="0"/>
                <a:cs typeface="Times New Roman" charset="0"/>
              </a:rPr>
              <a:t>Clinic, Mt. Sinai </a:t>
            </a:r>
          </a:p>
          <a:p>
            <a:pPr eaLnBrk="1" hangingPunct="1">
              <a:lnSpc>
                <a:spcPct val="100000"/>
              </a:lnSpc>
              <a:spcBef>
                <a:spcPct val="50000"/>
              </a:spcBef>
              <a:defRPr/>
            </a:pPr>
            <a:r>
              <a:rPr lang="en-US" sz="1400" dirty="0" smtClean="0">
                <a:latin typeface="Comic Sans MS" charset="0"/>
                <a:cs typeface="Times New Roman" charset="0"/>
              </a:rPr>
              <a:t>Beth Israel/Roosevelt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618704" y="3468052"/>
            <a:ext cx="2285559" cy="980095"/>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313683" y="938731"/>
            <a:ext cx="1447800" cy="808355"/>
          </a:xfrm>
          <a:prstGeom prst="rect">
            <a:avLst/>
          </a:prstGeom>
          <a:solidFill>
            <a:srgbClr val="00FF00"/>
          </a:solidFill>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957920" y="4613564"/>
            <a:ext cx="1684020" cy="186245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1800" y="1231900"/>
            <a:ext cx="4826000" cy="369332"/>
          </a:xfrm>
          <a:prstGeom prst="rect">
            <a:avLst/>
          </a:prstGeom>
          <a:noFill/>
        </p:spPr>
        <p:txBody>
          <a:bodyPr wrap="square" rtlCol="0">
            <a:spAutoFit/>
          </a:bodyPr>
          <a:lstStyle/>
          <a:p>
            <a:endParaRPr lang="en-US"/>
          </a:p>
        </p:txBody>
      </p:sp>
      <p:sp>
        <p:nvSpPr>
          <p:cNvPr id="3" name="TextBox 2"/>
          <p:cNvSpPr txBox="1"/>
          <p:nvPr/>
        </p:nvSpPr>
        <p:spPr>
          <a:xfrm>
            <a:off x="1460500" y="952500"/>
            <a:ext cx="5651500" cy="2308324"/>
          </a:xfrm>
          <a:prstGeom prst="rect">
            <a:avLst/>
          </a:prstGeom>
          <a:noFill/>
        </p:spPr>
        <p:txBody>
          <a:bodyPr wrap="square" rtlCol="0">
            <a:spAutoFit/>
          </a:bodyPr>
          <a:lstStyle/>
          <a:p>
            <a:r>
              <a:rPr lang="en-US" dirty="0" smtClean="0"/>
              <a:t>Patty McGoldrick and Steve Wolf apologize for not being with you today but welcome you all to NYC and hope you enjoy your stay and the accommodations here at Mount Sinai.</a:t>
            </a:r>
          </a:p>
          <a:p>
            <a:endParaRPr lang="en-US" dirty="0"/>
          </a:p>
          <a:p>
            <a:r>
              <a:rPr lang="en-US" dirty="0" smtClean="0"/>
              <a:t>We were thrilled to be highlighted in the TS Alliance magazine and look forward to continuing to serve you at our comprehensive TS Center</a:t>
            </a:r>
            <a:endParaRPr lang="en-US" dirty="0"/>
          </a:p>
        </p:txBody>
      </p:sp>
    </p:spTree>
    <p:extLst>
      <p:ext uri="{BB962C8B-B14F-4D97-AF65-F5344CB8AC3E}">
        <p14:creationId xmlns:p14="http://schemas.microsoft.com/office/powerpoint/2010/main" val="1173343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448300" y="5410017"/>
            <a:ext cx="1447800" cy="808355"/>
          </a:xfrm>
          <a:prstGeom prst="rect">
            <a:avLst/>
          </a:prstGeom>
          <a:solidFill>
            <a:srgbClr val="00FF00"/>
          </a:solidFill>
        </p:spPr>
      </p:pic>
      <p:sp>
        <p:nvSpPr>
          <p:cNvPr id="6" name="Text Box 30"/>
          <p:cNvSpPr txBox="1">
            <a:spLocks noChangeArrowheads="1"/>
          </p:cNvSpPr>
          <p:nvPr/>
        </p:nvSpPr>
        <p:spPr bwMode="auto">
          <a:xfrm>
            <a:off x="-217170" y="135630"/>
            <a:ext cx="4865370" cy="337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a:ext>
          </a:extLst>
        </p:spPr>
        <p:txBody>
          <a:bodyPr rot="0" vert="horz" wrap="square" lIns="91440" tIns="0" rIns="91440" bIns="0" anchor="t" anchorCtr="0" upright="1">
            <a:noAutofit/>
          </a:bodyPr>
          <a:lstStyle/>
          <a:p>
            <a:pPr marL="0" marR="0" algn="ctr">
              <a:spcBef>
                <a:spcPts val="0"/>
              </a:spcBef>
              <a:spcAft>
                <a:spcPts val="0"/>
              </a:spcAft>
            </a:pPr>
            <a:r>
              <a:rPr lang="en-US" sz="1600" dirty="0">
                <a:effectLst/>
                <a:latin typeface="Arial" charset="0"/>
                <a:ea typeface="Arial" charset="0"/>
                <a:cs typeface="Arial" charset="0"/>
              </a:rPr>
              <a:t>LEVEL 4 </a:t>
            </a:r>
            <a:r>
              <a:rPr lang="en-US" sz="1600" dirty="0" smtClean="0">
                <a:effectLst/>
                <a:latin typeface="Arial" charset="0"/>
                <a:ea typeface="Arial" charset="0"/>
                <a:cs typeface="Arial" charset="0"/>
              </a:rPr>
              <a:t>COMPREHENSIVE PEDIATRIC EPILEPSY CENTER</a:t>
            </a:r>
            <a:endParaRPr lang="en-US" sz="1600" dirty="0">
              <a:effectLst/>
              <a:latin typeface="Arial" charset="0"/>
              <a:ea typeface="Arial" charset="0"/>
              <a:cs typeface="Arial" charset="0"/>
            </a:endParaRPr>
          </a:p>
          <a:p>
            <a:pPr marL="0" marR="0" algn="ctr">
              <a:spcBef>
                <a:spcPts val="0"/>
              </a:spcBef>
              <a:spcAft>
                <a:spcPts val="0"/>
              </a:spcAft>
            </a:pPr>
            <a:r>
              <a:rPr lang="en-US" sz="1600" b="1" dirty="0" smtClean="0">
                <a:effectLst/>
                <a:latin typeface="Arial" charset="0"/>
                <a:ea typeface="Arial" charset="0"/>
                <a:cs typeface="Arial" charset="0"/>
              </a:rPr>
              <a:t>Kravis </a:t>
            </a:r>
            <a:r>
              <a:rPr lang="en-US" sz="1600" b="1" dirty="0" smtClean="0">
                <a:effectLst/>
                <a:latin typeface="Arial" charset="0"/>
                <a:ea typeface="Arial" charset="0"/>
                <a:cs typeface="Arial" charset="0"/>
              </a:rPr>
              <a:t>Children's </a:t>
            </a:r>
            <a:r>
              <a:rPr lang="en-US" sz="1600" b="1" dirty="0" smtClean="0">
                <a:effectLst/>
                <a:latin typeface="Arial" charset="0"/>
                <a:ea typeface="Arial" charset="0"/>
                <a:cs typeface="Arial" charset="0"/>
              </a:rPr>
              <a:t>Hospital Mt. Sinai </a:t>
            </a:r>
            <a:endParaRPr lang="en-US" sz="1600" dirty="0">
              <a:effectLst/>
              <a:latin typeface="Arial" charset="0"/>
              <a:ea typeface="Arial" charset="0"/>
              <a:cs typeface="Arial" charset="0"/>
            </a:endParaRPr>
          </a:p>
          <a:p>
            <a:pPr marL="0" marR="0" algn="ctr">
              <a:spcBef>
                <a:spcPts val="0"/>
              </a:spcBef>
              <a:spcAft>
                <a:spcPts val="0"/>
              </a:spcAft>
            </a:pPr>
            <a:r>
              <a:rPr lang="en-US" sz="1600" dirty="0" smtClean="0">
                <a:effectLst/>
                <a:latin typeface="Arial" charset="0"/>
                <a:ea typeface="Arial" charset="0"/>
                <a:cs typeface="Arial" charset="0"/>
              </a:rPr>
              <a:t>1184 Fifth Ave , </a:t>
            </a:r>
            <a:r>
              <a:rPr lang="en-US" sz="1600" dirty="0">
                <a:effectLst/>
                <a:latin typeface="Arial" charset="0"/>
                <a:ea typeface="Arial" charset="0"/>
                <a:cs typeface="Arial" charset="0"/>
              </a:rPr>
              <a:t>NY, NY </a:t>
            </a:r>
            <a:r>
              <a:rPr lang="en-US" sz="1600" dirty="0" smtClean="0">
                <a:effectLst/>
                <a:latin typeface="Arial" charset="0"/>
                <a:ea typeface="Arial" charset="0"/>
                <a:cs typeface="Arial" charset="0"/>
              </a:rPr>
              <a:t>10029</a:t>
            </a:r>
            <a:endParaRPr lang="en-US" sz="1600" dirty="0">
              <a:effectLst/>
              <a:latin typeface="Arial" charset="0"/>
              <a:ea typeface="Arial" charset="0"/>
              <a:cs typeface="Arial" charset="0"/>
            </a:endParaRPr>
          </a:p>
          <a:p>
            <a:pPr marL="0" marR="0" algn="ctr">
              <a:spcBef>
                <a:spcPts val="0"/>
              </a:spcBef>
              <a:spcAft>
                <a:spcPts val="0"/>
              </a:spcAft>
            </a:pPr>
            <a:r>
              <a:rPr lang="en-US" sz="1600" dirty="0" smtClean="0">
                <a:effectLst/>
                <a:latin typeface="Arial" charset="0"/>
                <a:ea typeface="Arial" charset="0"/>
                <a:cs typeface="Arial" charset="0"/>
              </a:rPr>
              <a:t>212-241-2401</a:t>
            </a:r>
          </a:p>
          <a:p>
            <a:pPr marL="0" marR="0" algn="ctr">
              <a:spcBef>
                <a:spcPts val="0"/>
              </a:spcBef>
              <a:spcAft>
                <a:spcPts val="0"/>
              </a:spcAft>
            </a:pPr>
            <a:r>
              <a:rPr lang="en-US" sz="1600" dirty="0" smtClean="0">
                <a:latin typeface="Arial" charset="0"/>
                <a:ea typeface="Arial" charset="0"/>
                <a:cs typeface="Arial" charset="0"/>
              </a:rPr>
              <a:t>Level 4 COMPREHENSIVE ADULT EPILEPSY CENTER</a:t>
            </a:r>
          </a:p>
          <a:p>
            <a:pPr marL="0" marR="0" algn="ctr">
              <a:spcBef>
                <a:spcPts val="0"/>
              </a:spcBef>
              <a:spcAft>
                <a:spcPts val="0"/>
              </a:spcAft>
            </a:pPr>
            <a:r>
              <a:rPr lang="en-US" sz="1600" b="1" dirty="0" smtClean="0">
                <a:effectLst/>
                <a:latin typeface="Arial" charset="0"/>
                <a:ea typeface="Arial" charset="0"/>
                <a:cs typeface="Arial" charset="0"/>
              </a:rPr>
              <a:t>Mt. Sinai West Hospital</a:t>
            </a:r>
          </a:p>
          <a:p>
            <a:pPr marL="0" marR="0" algn="ctr">
              <a:spcBef>
                <a:spcPts val="0"/>
              </a:spcBef>
              <a:spcAft>
                <a:spcPts val="0"/>
              </a:spcAft>
            </a:pPr>
            <a:r>
              <a:rPr lang="en-US" sz="1600" dirty="0" smtClean="0">
                <a:latin typeface="Arial" charset="0"/>
                <a:ea typeface="Arial" charset="0"/>
                <a:cs typeface="Arial" charset="0"/>
              </a:rPr>
              <a:t>1000 Tenth Ave -8</a:t>
            </a:r>
            <a:r>
              <a:rPr lang="en-US" sz="1600" baseline="30000" dirty="0" smtClean="0">
                <a:latin typeface="Arial" charset="0"/>
                <a:ea typeface="Arial" charset="0"/>
                <a:cs typeface="Arial" charset="0"/>
              </a:rPr>
              <a:t>th</a:t>
            </a:r>
            <a:r>
              <a:rPr lang="en-US" sz="1600" dirty="0" smtClean="0">
                <a:latin typeface="Arial" charset="0"/>
                <a:ea typeface="Arial" charset="0"/>
                <a:cs typeface="Arial" charset="0"/>
              </a:rPr>
              <a:t> floor</a:t>
            </a:r>
          </a:p>
          <a:p>
            <a:pPr marL="0" marR="0" algn="ctr">
              <a:spcBef>
                <a:spcPts val="0"/>
              </a:spcBef>
              <a:spcAft>
                <a:spcPts val="0"/>
              </a:spcAft>
            </a:pPr>
            <a:r>
              <a:rPr lang="en-US" sz="1600" dirty="0" smtClean="0">
                <a:effectLst/>
                <a:latin typeface="Arial" charset="0"/>
                <a:ea typeface="Arial" charset="0"/>
                <a:cs typeface="Arial" charset="0"/>
              </a:rPr>
              <a:t>NY, NY 10019</a:t>
            </a:r>
          </a:p>
          <a:p>
            <a:pPr marL="0" marR="0" algn="ctr">
              <a:spcBef>
                <a:spcPts val="0"/>
              </a:spcBef>
              <a:spcAft>
                <a:spcPts val="0"/>
              </a:spcAft>
            </a:pPr>
            <a:r>
              <a:rPr lang="en-US" sz="1600" dirty="0" smtClean="0">
                <a:latin typeface="Arial" charset="0"/>
                <a:ea typeface="Arial" charset="0"/>
                <a:cs typeface="Arial" charset="0"/>
              </a:rPr>
              <a:t>212-636-4700</a:t>
            </a:r>
            <a:r>
              <a:rPr lang="en-US" sz="1600" dirty="0">
                <a:effectLst/>
                <a:latin typeface="Arial" charset="0"/>
                <a:ea typeface="Arial" charset="0"/>
                <a:cs typeface="Arial" charset="0"/>
              </a:rPr>
              <a:t/>
            </a:r>
            <a:br>
              <a:rPr lang="en-US" sz="1600" dirty="0">
                <a:effectLst/>
                <a:latin typeface="Arial" charset="0"/>
                <a:ea typeface="Arial" charset="0"/>
                <a:cs typeface="Arial" charset="0"/>
              </a:rPr>
            </a:br>
            <a:r>
              <a:rPr lang="en-US" sz="1600" dirty="0">
                <a:effectLst/>
                <a:latin typeface="Arial" charset="0"/>
                <a:ea typeface="Arial" charset="0"/>
                <a:cs typeface="Arial" charset="0"/>
              </a:rPr>
              <a:t>Developmental Disabilities Center</a:t>
            </a:r>
          </a:p>
          <a:p>
            <a:pPr marL="0" marR="0" algn="ctr">
              <a:spcBef>
                <a:spcPts val="0"/>
              </a:spcBef>
              <a:spcAft>
                <a:spcPts val="0"/>
              </a:spcAft>
            </a:pPr>
            <a:r>
              <a:rPr lang="en-US" sz="1600" dirty="0">
                <a:effectLst/>
                <a:latin typeface="Arial" charset="0"/>
                <a:ea typeface="Arial" charset="0"/>
                <a:cs typeface="Arial" charset="0"/>
              </a:rPr>
              <a:t>1000 Tenth Ave., NY, NY 10019</a:t>
            </a:r>
          </a:p>
          <a:p>
            <a:pPr marL="0" marR="0" algn="ctr">
              <a:spcBef>
                <a:spcPts val="0"/>
              </a:spcBef>
              <a:spcAft>
                <a:spcPts val="0"/>
              </a:spcAft>
            </a:pPr>
            <a:r>
              <a:rPr lang="en-US" sz="1600" dirty="0">
                <a:effectLst/>
                <a:latin typeface="Arial" charset="0"/>
                <a:ea typeface="Arial" charset="0"/>
                <a:cs typeface="Arial" charset="0"/>
              </a:rPr>
              <a:t>212-523-6230</a:t>
            </a:r>
          </a:p>
          <a:p>
            <a:pPr marL="0" marR="0" algn="ctr">
              <a:spcBef>
                <a:spcPts val="0"/>
              </a:spcBef>
              <a:spcAft>
                <a:spcPts val="0"/>
              </a:spcAft>
            </a:pPr>
            <a:r>
              <a:rPr lang="en-US" sz="1600" dirty="0">
                <a:effectLst/>
                <a:latin typeface="Arial" charset="0"/>
                <a:ea typeface="Arial" charset="0"/>
                <a:cs typeface="Arial" charset="0"/>
              </a:rPr>
              <a:t>Phillips Ambulatory Care Center</a:t>
            </a:r>
          </a:p>
          <a:p>
            <a:pPr marL="0" marR="0" algn="ctr">
              <a:spcBef>
                <a:spcPts val="0"/>
              </a:spcBef>
              <a:spcAft>
                <a:spcPts val="0"/>
              </a:spcAft>
            </a:pPr>
            <a:r>
              <a:rPr lang="en-US" sz="1600" dirty="0">
                <a:effectLst/>
                <a:latin typeface="Arial" charset="0"/>
                <a:ea typeface="Arial" charset="0"/>
                <a:cs typeface="Arial" charset="0"/>
              </a:rPr>
              <a:t>10 Union Square East, 5G, NY, NY 10003</a:t>
            </a:r>
          </a:p>
          <a:p>
            <a:pPr marL="0" marR="0" algn="ctr">
              <a:spcBef>
                <a:spcPts val="0"/>
              </a:spcBef>
              <a:spcAft>
                <a:spcPts val="0"/>
              </a:spcAft>
            </a:pPr>
            <a:r>
              <a:rPr lang="en-US" sz="1600" dirty="0">
                <a:effectLst/>
                <a:latin typeface="Arial" charset="0"/>
                <a:ea typeface="Arial" charset="0"/>
                <a:cs typeface="Arial" charset="0"/>
              </a:rPr>
              <a:t>212-844-6944</a:t>
            </a:r>
          </a:p>
          <a:p>
            <a:pPr marL="0" marR="0" algn="ctr">
              <a:spcBef>
                <a:spcPts val="0"/>
              </a:spcBef>
              <a:spcAft>
                <a:spcPts val="0"/>
              </a:spcAft>
            </a:pPr>
            <a:r>
              <a:rPr lang="en-US" sz="1600" dirty="0">
                <a:effectLst/>
                <a:latin typeface="Arial" charset="0"/>
                <a:ea typeface="Arial" charset="0"/>
                <a:cs typeface="Arial" charset="0"/>
              </a:rPr>
              <a:t>141 South Central Ave., #102, Hartsdale, NY 10530</a:t>
            </a:r>
          </a:p>
          <a:p>
            <a:pPr marL="0" marR="0" algn="ctr">
              <a:spcBef>
                <a:spcPts val="0"/>
              </a:spcBef>
              <a:spcAft>
                <a:spcPts val="0"/>
              </a:spcAft>
            </a:pPr>
            <a:r>
              <a:rPr lang="en-US" sz="1600" dirty="0" smtClean="0">
                <a:effectLst/>
                <a:latin typeface="Arial" charset="0"/>
                <a:ea typeface="Arial" charset="0"/>
                <a:cs typeface="Arial" charset="0"/>
              </a:rPr>
              <a:t>914-428-0529</a:t>
            </a:r>
          </a:p>
          <a:p>
            <a:pPr marL="0" marR="0" algn="ctr">
              <a:spcBef>
                <a:spcPts val="0"/>
              </a:spcBef>
              <a:spcAft>
                <a:spcPts val="0"/>
              </a:spcAft>
            </a:pPr>
            <a:r>
              <a:rPr lang="en-US" sz="1600" dirty="0" smtClean="0">
                <a:latin typeface="Arial" charset="0"/>
                <a:ea typeface="Arial" charset="0"/>
                <a:cs typeface="Arial" charset="0"/>
              </a:rPr>
              <a:t>Center for Discovery</a:t>
            </a:r>
          </a:p>
          <a:p>
            <a:pPr marL="0" marR="0" algn="ctr">
              <a:spcBef>
                <a:spcPts val="0"/>
              </a:spcBef>
              <a:spcAft>
                <a:spcPts val="0"/>
              </a:spcAft>
            </a:pPr>
            <a:r>
              <a:rPr lang="en-US" sz="1600" dirty="0" smtClean="0">
                <a:latin typeface="Arial" charset="0"/>
                <a:ea typeface="Arial" charset="0"/>
                <a:cs typeface="Arial" charset="0"/>
              </a:rPr>
              <a:t>606</a:t>
            </a:r>
            <a:r>
              <a:rPr lang="en-US" sz="1600" dirty="0">
                <a:latin typeface="Arial" charset="0"/>
                <a:ea typeface="Arial" charset="0"/>
                <a:cs typeface="Arial" charset="0"/>
              </a:rPr>
              <a:t> </a:t>
            </a:r>
            <a:r>
              <a:rPr lang="en-US" sz="1600" dirty="0" smtClean="0">
                <a:effectLst/>
                <a:latin typeface="Arial" charset="0"/>
                <a:ea typeface="Arial" charset="0"/>
                <a:cs typeface="Arial" charset="0"/>
              </a:rPr>
              <a:t>Old Rt. 17</a:t>
            </a:r>
          </a:p>
          <a:p>
            <a:pPr marL="0" marR="0" algn="ctr">
              <a:spcBef>
                <a:spcPts val="0"/>
              </a:spcBef>
              <a:spcAft>
                <a:spcPts val="0"/>
              </a:spcAft>
            </a:pPr>
            <a:r>
              <a:rPr lang="en-US" sz="1600" dirty="0" smtClean="0">
                <a:latin typeface="Arial" charset="0"/>
                <a:ea typeface="Arial" charset="0"/>
                <a:cs typeface="Arial" charset="0"/>
              </a:rPr>
              <a:t>Harris, NY 12701</a:t>
            </a:r>
          </a:p>
          <a:p>
            <a:pPr marL="0" marR="0" algn="ctr">
              <a:spcBef>
                <a:spcPts val="0"/>
              </a:spcBef>
              <a:spcAft>
                <a:spcPts val="0"/>
              </a:spcAft>
            </a:pPr>
            <a:r>
              <a:rPr lang="en-US" sz="1600" dirty="0" smtClean="0">
                <a:latin typeface="Arial" charset="0"/>
                <a:ea typeface="Arial" charset="0"/>
                <a:cs typeface="Arial" charset="0"/>
              </a:rPr>
              <a:t>845-707-8514</a:t>
            </a:r>
          </a:p>
          <a:p>
            <a:pPr marL="0" marR="0" algn="ctr">
              <a:spcBef>
                <a:spcPts val="0"/>
              </a:spcBef>
              <a:spcAft>
                <a:spcPts val="0"/>
              </a:spcAft>
            </a:pPr>
            <a:endParaRPr lang="en-US" sz="1800" dirty="0">
              <a:solidFill>
                <a:srgbClr val="ACCBF9"/>
              </a:solidFill>
              <a:effectLst/>
              <a:latin typeface="Calisto MT"/>
              <a:ea typeface="ＭＳ Ｐ明朝"/>
              <a:cs typeface="Times New Roman"/>
            </a:endParaRPr>
          </a:p>
          <a:p>
            <a:pPr marL="0" marR="0" algn="ctr">
              <a:spcBef>
                <a:spcPts val="0"/>
              </a:spcBef>
              <a:spcAft>
                <a:spcPts val="0"/>
              </a:spcAft>
            </a:pPr>
            <a:r>
              <a:rPr lang="en-US" sz="1400" dirty="0">
                <a:solidFill>
                  <a:srgbClr val="ACCBF9"/>
                </a:solidFill>
                <a:effectLst/>
                <a:latin typeface="Calisto MT"/>
                <a:ea typeface="ＭＳ Ｐ明朝"/>
                <a:cs typeface="Times New Roman"/>
              </a:rPr>
              <a:t> </a:t>
            </a:r>
            <a:endParaRPr lang="en-US" sz="1800" dirty="0">
              <a:solidFill>
                <a:srgbClr val="ACCBF9"/>
              </a:solidFill>
              <a:effectLst/>
              <a:latin typeface="Calisto MT"/>
              <a:ea typeface="ＭＳ Ｐ明朝"/>
              <a:cs typeface="Times New Roman"/>
            </a:endParaRPr>
          </a:p>
          <a:p>
            <a:pPr marL="0" marR="0" algn="ctr">
              <a:spcBef>
                <a:spcPts val="0"/>
              </a:spcBef>
              <a:spcAft>
                <a:spcPts val="0"/>
              </a:spcAft>
            </a:pPr>
            <a:r>
              <a:rPr lang="en-US" sz="1400" dirty="0">
                <a:solidFill>
                  <a:srgbClr val="ACCBF9"/>
                </a:solidFill>
                <a:effectLst/>
                <a:latin typeface="Calisto MT"/>
                <a:ea typeface="ＭＳ Ｐ明朝"/>
                <a:cs typeface="Times New Roman"/>
              </a:rPr>
              <a:t> </a:t>
            </a:r>
            <a:endParaRPr lang="en-US" sz="1800" dirty="0">
              <a:solidFill>
                <a:srgbClr val="ACCBF9"/>
              </a:solidFill>
              <a:effectLst/>
              <a:latin typeface="Calisto MT"/>
              <a:ea typeface="ＭＳ Ｐ明朝"/>
              <a:cs typeface="Times New Roman"/>
            </a:endParaRPr>
          </a:p>
          <a:p>
            <a:pPr marL="0" marR="0" algn="ctr">
              <a:spcBef>
                <a:spcPts val="0"/>
              </a:spcBef>
              <a:spcAft>
                <a:spcPts val="0"/>
              </a:spcAft>
            </a:pPr>
            <a:r>
              <a:rPr lang="en-US" sz="1800" dirty="0">
                <a:solidFill>
                  <a:srgbClr val="ACCBF9"/>
                </a:solidFill>
                <a:effectLst/>
                <a:latin typeface="Calisto MT"/>
                <a:ea typeface="ＭＳ Ｐ明朝"/>
                <a:cs typeface="Times New Roman"/>
              </a:rPr>
              <a:t> </a:t>
            </a:r>
          </a:p>
        </p:txBody>
      </p:sp>
      <p:sp>
        <p:nvSpPr>
          <p:cNvPr id="7" name="Text Box 2"/>
          <p:cNvSpPr txBox="1">
            <a:spLocks noChangeArrowheads="1"/>
          </p:cNvSpPr>
          <p:nvPr/>
        </p:nvSpPr>
        <p:spPr bwMode="auto">
          <a:xfrm>
            <a:off x="4775200" y="325178"/>
            <a:ext cx="4533900" cy="299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a:ext>
          </a:extLst>
        </p:spPr>
        <p:txBody>
          <a:bodyPr rot="0" vert="horz" wrap="square" lIns="91440" tIns="91440" rIns="91440" bIns="91440" anchor="t" anchorCtr="0" upright="1">
            <a:noAutofit/>
          </a:bodyPr>
          <a:lstStyle/>
          <a:p>
            <a:pPr marL="0" marR="0" algn="ctr">
              <a:spcBef>
                <a:spcPts val="0"/>
              </a:spcBef>
              <a:spcAft>
                <a:spcPts val="0"/>
              </a:spcAft>
            </a:pPr>
            <a:r>
              <a:rPr lang="en-US" sz="1200" b="1" dirty="0">
                <a:effectLst/>
                <a:latin typeface="Arial" charset="0"/>
                <a:ea typeface="Arial" charset="0"/>
                <a:cs typeface="Arial" charset="0"/>
              </a:rPr>
              <a:t>OUR DEDICATED</a:t>
            </a:r>
          </a:p>
          <a:p>
            <a:pPr marL="0" marR="0" algn="ctr">
              <a:spcBef>
                <a:spcPts val="0"/>
              </a:spcBef>
              <a:spcAft>
                <a:spcPts val="0"/>
              </a:spcAft>
            </a:pPr>
            <a:r>
              <a:rPr lang="en-US" sz="1200" b="1" dirty="0">
                <a:effectLst/>
                <a:latin typeface="Arial" charset="0"/>
                <a:ea typeface="Arial" charset="0"/>
                <a:cs typeface="Arial" charset="0"/>
              </a:rPr>
              <a:t>TSC SPECIALISTS:</a:t>
            </a:r>
          </a:p>
          <a:p>
            <a:pPr marL="0" marR="0" algn="l">
              <a:spcBef>
                <a:spcPts val="0"/>
              </a:spcBef>
              <a:spcAft>
                <a:spcPts val="0"/>
              </a:spcAft>
            </a:pPr>
            <a:r>
              <a:rPr lang="en-US" sz="1200" b="1" dirty="0">
                <a:effectLst/>
                <a:latin typeface="Arial" charset="0"/>
                <a:ea typeface="Arial" charset="0"/>
                <a:cs typeface="Arial" charset="0"/>
              </a:rPr>
              <a:t> </a:t>
            </a:r>
          </a:p>
          <a:p>
            <a:pPr marL="0" marR="0" algn="l">
              <a:spcBef>
                <a:spcPts val="0"/>
              </a:spcBef>
              <a:spcAft>
                <a:spcPts val="0"/>
              </a:spcAft>
            </a:pPr>
            <a:r>
              <a:rPr lang="en-US" sz="1200" b="1" dirty="0">
                <a:effectLst/>
                <a:latin typeface="Arial" charset="0"/>
                <a:ea typeface="Arial" charset="0"/>
                <a:cs typeface="Arial" charset="0"/>
              </a:rPr>
              <a:t> </a:t>
            </a:r>
          </a:p>
          <a:p>
            <a:pPr marL="0" marR="0" algn="l">
              <a:spcBef>
                <a:spcPts val="0"/>
              </a:spcBef>
              <a:spcAft>
                <a:spcPts val="0"/>
              </a:spcAft>
            </a:pPr>
            <a:r>
              <a:rPr lang="en-US" sz="1200" b="1" dirty="0">
                <a:effectLst/>
                <a:latin typeface="Arial" charset="0"/>
                <a:ea typeface="Arial" charset="0"/>
                <a:cs typeface="Arial" charset="0"/>
              </a:rPr>
              <a:t>Steven Wolf MD	   Neurology/Epilepsy</a:t>
            </a:r>
          </a:p>
          <a:p>
            <a:pPr marL="0" marR="0" algn="l">
              <a:spcBef>
                <a:spcPts val="0"/>
              </a:spcBef>
              <a:spcAft>
                <a:spcPts val="0"/>
              </a:spcAft>
            </a:pPr>
            <a:r>
              <a:rPr lang="en-US" sz="1200" b="1" dirty="0">
                <a:effectLst/>
                <a:latin typeface="Arial" charset="0"/>
                <a:ea typeface="Arial" charset="0"/>
                <a:cs typeface="Arial" charset="0"/>
              </a:rPr>
              <a:t>Patty McGoldrick NP	    </a:t>
            </a:r>
            <a:r>
              <a:rPr lang="en-US" sz="1200" b="1" dirty="0" smtClean="0">
                <a:effectLst/>
                <a:latin typeface="Arial" charset="0"/>
                <a:ea typeface="Arial" charset="0"/>
                <a:cs typeface="Arial" charset="0"/>
              </a:rPr>
              <a:t>Neurology/Epilepsy</a:t>
            </a:r>
          </a:p>
          <a:p>
            <a:pPr marL="0" marR="0" algn="l">
              <a:spcBef>
                <a:spcPts val="0"/>
              </a:spcBef>
              <a:spcAft>
                <a:spcPts val="0"/>
              </a:spcAft>
            </a:pPr>
            <a:r>
              <a:rPr lang="en-US" sz="1200" b="1" dirty="0" smtClean="0">
                <a:latin typeface="Arial" charset="0"/>
                <a:ea typeface="Arial" charset="0"/>
                <a:cs typeface="Arial" charset="0"/>
              </a:rPr>
              <a:t>Ted </a:t>
            </a:r>
            <a:r>
              <a:rPr lang="en-US" sz="1200" b="1" dirty="0" err="1" smtClean="0">
                <a:latin typeface="Arial" charset="0"/>
                <a:ea typeface="Arial" charset="0"/>
                <a:cs typeface="Arial" charset="0"/>
              </a:rPr>
              <a:t>Panov</a:t>
            </a:r>
            <a:r>
              <a:rPr lang="en-US" sz="1200" b="1" dirty="0" smtClean="0">
                <a:latin typeface="Arial" charset="0"/>
                <a:ea typeface="Arial" charset="0"/>
                <a:cs typeface="Arial" charset="0"/>
              </a:rPr>
              <a:t> MD	Neurosurgery</a:t>
            </a:r>
            <a:endParaRPr lang="en-US" sz="1200" b="1" dirty="0">
              <a:effectLst/>
              <a:latin typeface="Arial" charset="0"/>
              <a:ea typeface="Arial" charset="0"/>
              <a:cs typeface="Arial" charset="0"/>
            </a:endParaRPr>
          </a:p>
          <a:p>
            <a:pPr marL="0" marR="0" algn="l">
              <a:spcBef>
                <a:spcPts val="0"/>
              </a:spcBef>
              <a:spcAft>
                <a:spcPts val="0"/>
              </a:spcAft>
            </a:pPr>
            <a:r>
              <a:rPr lang="en-US" sz="1200" b="1" dirty="0" err="1">
                <a:effectLst/>
                <a:latin typeface="Arial" charset="0"/>
                <a:ea typeface="Arial" charset="0"/>
                <a:cs typeface="Arial" charset="0"/>
              </a:rPr>
              <a:t>Saadi</a:t>
            </a:r>
            <a:r>
              <a:rPr lang="en-US" sz="1200" b="1" dirty="0">
                <a:effectLst/>
                <a:latin typeface="Arial" charset="0"/>
                <a:ea typeface="Arial" charset="0"/>
                <a:cs typeface="Arial" charset="0"/>
              </a:rPr>
              <a:t> </a:t>
            </a:r>
            <a:r>
              <a:rPr lang="en-US" sz="1200" b="1" dirty="0" err="1">
                <a:effectLst/>
                <a:latin typeface="Arial" charset="0"/>
                <a:ea typeface="Arial" charset="0"/>
                <a:cs typeface="Arial" charset="0"/>
              </a:rPr>
              <a:t>Ghatan</a:t>
            </a:r>
            <a:r>
              <a:rPr lang="en-US" sz="1200" b="1" dirty="0">
                <a:effectLst/>
                <a:latin typeface="Arial" charset="0"/>
                <a:ea typeface="Arial" charset="0"/>
                <a:cs typeface="Arial" charset="0"/>
              </a:rPr>
              <a:t> MD	    </a:t>
            </a:r>
            <a:r>
              <a:rPr lang="en-US" sz="1200" b="1" dirty="0" smtClean="0">
                <a:effectLst/>
                <a:latin typeface="Arial" charset="0"/>
                <a:ea typeface="Arial" charset="0"/>
                <a:cs typeface="Arial" charset="0"/>
              </a:rPr>
              <a:t>Neurosurgery</a:t>
            </a:r>
          </a:p>
          <a:p>
            <a:pPr marL="0" marR="0" algn="l">
              <a:spcBef>
                <a:spcPts val="0"/>
              </a:spcBef>
              <a:spcAft>
                <a:spcPts val="0"/>
              </a:spcAft>
            </a:pPr>
            <a:r>
              <a:rPr lang="en-US" sz="1200" b="1" dirty="0" smtClean="0">
                <a:latin typeface="Arial" charset="0"/>
                <a:ea typeface="Arial" charset="0"/>
                <a:cs typeface="Arial" charset="0"/>
              </a:rPr>
              <a:t>Hillary Raynes MD	</a:t>
            </a:r>
            <a:r>
              <a:rPr lang="en-US" sz="1200" b="1" smtClean="0">
                <a:latin typeface="Arial" charset="0"/>
                <a:ea typeface="Arial" charset="0"/>
                <a:cs typeface="Arial" charset="0"/>
              </a:rPr>
              <a:t>	</a:t>
            </a:r>
            <a:r>
              <a:rPr lang="en-US" sz="1200" b="1" smtClean="0">
                <a:latin typeface="Arial" charset="0"/>
                <a:ea typeface="Arial" charset="0"/>
                <a:cs typeface="Arial" charset="0"/>
              </a:rPr>
              <a:t>Neurology</a:t>
            </a:r>
          </a:p>
          <a:p>
            <a:pPr marL="0" marR="0" algn="l">
              <a:spcBef>
                <a:spcPts val="0"/>
              </a:spcBef>
              <a:spcAft>
                <a:spcPts val="0"/>
              </a:spcAft>
            </a:pPr>
            <a:r>
              <a:rPr lang="en-US" sz="1200" b="1" smtClean="0">
                <a:effectLst/>
                <a:latin typeface="Arial" charset="0"/>
                <a:ea typeface="Arial" charset="0"/>
                <a:cs typeface="Arial" charset="0"/>
              </a:rPr>
              <a:t>Toni </a:t>
            </a:r>
            <a:r>
              <a:rPr lang="en-US" sz="1200" b="1" dirty="0" smtClean="0">
                <a:effectLst/>
                <a:latin typeface="Arial" charset="0"/>
                <a:ea typeface="Arial" charset="0"/>
                <a:cs typeface="Arial" charset="0"/>
              </a:rPr>
              <a:t>Kavanagh, </a:t>
            </a:r>
            <a:r>
              <a:rPr lang="en-US" sz="1200" b="1" dirty="0" smtClean="0">
                <a:latin typeface="Arial" charset="0"/>
                <a:ea typeface="Arial" charset="0"/>
                <a:cs typeface="Arial" charset="0"/>
              </a:rPr>
              <a:t>CNRN</a:t>
            </a:r>
            <a:r>
              <a:rPr lang="en-US" sz="1200" b="1" dirty="0" smtClean="0">
                <a:effectLst/>
                <a:latin typeface="Arial" charset="0"/>
                <a:ea typeface="Arial" charset="0"/>
                <a:cs typeface="Arial" charset="0"/>
              </a:rPr>
              <a:t>	</a:t>
            </a:r>
            <a:r>
              <a:rPr lang="en-US" sz="1200" b="1" dirty="0" smtClean="0">
                <a:latin typeface="Arial" charset="0"/>
                <a:ea typeface="Arial" charset="0"/>
                <a:cs typeface="Arial" charset="0"/>
              </a:rPr>
              <a:t>TSC Clinic</a:t>
            </a:r>
            <a:r>
              <a:rPr lang="en-US" sz="1200" b="1" dirty="0" smtClean="0">
                <a:effectLst/>
                <a:latin typeface="Arial" charset="0"/>
                <a:ea typeface="Arial" charset="0"/>
                <a:cs typeface="Arial" charset="0"/>
              </a:rPr>
              <a:t> </a:t>
            </a:r>
            <a:r>
              <a:rPr lang="en-US" sz="1200" b="1" dirty="0" smtClean="0">
                <a:effectLst/>
                <a:latin typeface="Arial" charset="0"/>
                <a:ea typeface="Arial" charset="0"/>
                <a:cs typeface="Arial" charset="0"/>
              </a:rPr>
              <a:t>Coordinator</a:t>
            </a:r>
            <a:endParaRPr lang="en-US" sz="1200" b="1" dirty="0">
              <a:effectLst/>
              <a:latin typeface="Arial" charset="0"/>
              <a:ea typeface="Arial" charset="0"/>
              <a:cs typeface="Arial" charset="0"/>
            </a:endParaRPr>
          </a:p>
          <a:p>
            <a:pPr marL="0" marR="0" algn="l">
              <a:spcBef>
                <a:spcPts val="0"/>
              </a:spcBef>
              <a:spcAft>
                <a:spcPts val="0"/>
              </a:spcAft>
            </a:pPr>
            <a:r>
              <a:rPr lang="en-US" sz="1200" b="1" dirty="0">
                <a:effectLst/>
                <a:latin typeface="Arial" charset="0"/>
                <a:ea typeface="Arial" charset="0"/>
                <a:cs typeface="Arial" charset="0"/>
              </a:rPr>
              <a:t>Harriet Kang MD	    </a:t>
            </a:r>
            <a:r>
              <a:rPr lang="en-US" sz="1200" b="1" dirty="0" smtClean="0">
                <a:effectLst/>
                <a:latin typeface="Arial" charset="0"/>
                <a:ea typeface="Arial" charset="0"/>
                <a:cs typeface="Arial" charset="0"/>
              </a:rPr>
              <a:t> Neurology/Epilepsy</a:t>
            </a:r>
            <a:endParaRPr lang="en-US" sz="1200" b="1" dirty="0">
              <a:effectLst/>
              <a:latin typeface="Arial" charset="0"/>
              <a:ea typeface="Arial" charset="0"/>
              <a:cs typeface="Arial" charset="0"/>
            </a:endParaRPr>
          </a:p>
          <a:p>
            <a:pPr marL="0" marR="0" algn="l">
              <a:spcBef>
                <a:spcPts val="0"/>
              </a:spcBef>
              <a:spcAft>
                <a:spcPts val="0"/>
              </a:spcAft>
              <a:tabLst>
                <a:tab pos="1771650" algn="l"/>
              </a:tabLst>
            </a:pPr>
            <a:r>
              <a:rPr lang="en-US" sz="1200" b="1" dirty="0" err="1">
                <a:effectLst/>
                <a:latin typeface="Arial" charset="0"/>
                <a:ea typeface="Arial" charset="0"/>
                <a:cs typeface="Arial" charset="0"/>
              </a:rPr>
              <a:t>Maite</a:t>
            </a:r>
            <a:r>
              <a:rPr lang="en-US" sz="1200" b="1" dirty="0">
                <a:effectLst/>
                <a:latin typeface="Arial" charset="0"/>
                <a:ea typeface="Arial" charset="0"/>
                <a:cs typeface="Arial" charset="0"/>
              </a:rPr>
              <a:t> </a:t>
            </a:r>
            <a:r>
              <a:rPr lang="en-US" sz="1200" b="1" dirty="0" err="1">
                <a:effectLst/>
                <a:latin typeface="Arial" charset="0"/>
                <a:ea typeface="Arial" charset="0"/>
                <a:cs typeface="Arial" charset="0"/>
              </a:rPr>
              <a:t>LaVega</a:t>
            </a:r>
            <a:r>
              <a:rPr lang="en-US" sz="1200" b="1" dirty="0">
                <a:effectLst/>
                <a:latin typeface="Arial" charset="0"/>
                <a:ea typeface="Arial" charset="0"/>
                <a:cs typeface="Arial" charset="0"/>
              </a:rPr>
              <a:t> MD          </a:t>
            </a:r>
            <a:r>
              <a:rPr lang="en-US" sz="1200" b="1" dirty="0" smtClean="0">
                <a:effectLst/>
                <a:latin typeface="Arial" charset="0"/>
                <a:ea typeface="Arial" charset="0"/>
                <a:cs typeface="Arial" charset="0"/>
              </a:rPr>
              <a:t>Neurology/Epilepsy</a:t>
            </a:r>
          </a:p>
          <a:p>
            <a:pPr marL="0" marR="0" algn="l">
              <a:spcBef>
                <a:spcPts val="0"/>
              </a:spcBef>
              <a:spcAft>
                <a:spcPts val="0"/>
              </a:spcAft>
              <a:tabLst>
                <a:tab pos="1771650" algn="l"/>
              </a:tabLst>
            </a:pPr>
            <a:r>
              <a:rPr lang="en-US" sz="1200" b="1" dirty="0" smtClean="0">
                <a:latin typeface="Arial" charset="0"/>
                <a:ea typeface="Arial" charset="0"/>
                <a:cs typeface="Arial" charset="0"/>
              </a:rPr>
              <a:t>Walter </a:t>
            </a:r>
            <a:r>
              <a:rPr lang="en-US" sz="1200" b="1" dirty="0" err="1" smtClean="0">
                <a:latin typeface="Arial" charset="0"/>
                <a:ea typeface="Arial" charset="0"/>
                <a:cs typeface="Arial" charset="0"/>
              </a:rPr>
              <a:t>Molofsky</a:t>
            </a:r>
            <a:r>
              <a:rPr lang="en-US" sz="1200" b="1" dirty="0" smtClean="0">
                <a:latin typeface="Arial" charset="0"/>
                <a:ea typeface="Arial" charset="0"/>
                <a:cs typeface="Arial" charset="0"/>
              </a:rPr>
              <a:t> MD	Neurology</a:t>
            </a:r>
            <a:endParaRPr lang="en-US" sz="1200" b="1" dirty="0">
              <a:effectLst/>
              <a:latin typeface="Arial" charset="0"/>
              <a:ea typeface="Arial" charset="0"/>
              <a:cs typeface="Arial" charset="0"/>
            </a:endParaRPr>
          </a:p>
          <a:p>
            <a:pPr marL="0" marR="0" algn="l">
              <a:spcBef>
                <a:spcPts val="0"/>
              </a:spcBef>
              <a:spcAft>
                <a:spcPts val="0"/>
              </a:spcAft>
              <a:tabLst>
                <a:tab pos="1771650" algn="l"/>
              </a:tabLst>
            </a:pPr>
            <a:r>
              <a:rPr lang="en-US" sz="1200" b="1" dirty="0">
                <a:effectLst/>
                <a:latin typeface="Arial" charset="0"/>
                <a:ea typeface="Arial" charset="0"/>
                <a:cs typeface="Arial" charset="0"/>
              </a:rPr>
              <a:t>Wei Yi </a:t>
            </a:r>
            <a:r>
              <a:rPr lang="en-US" sz="1200" b="1" dirty="0" err="1">
                <a:effectLst/>
                <a:latin typeface="Arial" charset="0"/>
                <a:ea typeface="Arial" charset="0"/>
                <a:cs typeface="Arial" charset="0"/>
              </a:rPr>
              <a:t>Gao</a:t>
            </a:r>
            <a:r>
              <a:rPr lang="en-US" sz="1200" b="1" dirty="0">
                <a:effectLst/>
                <a:latin typeface="Arial" charset="0"/>
                <a:ea typeface="Arial" charset="0"/>
                <a:cs typeface="Arial" charset="0"/>
              </a:rPr>
              <a:t> MD              Neurology/Epilepsy</a:t>
            </a:r>
          </a:p>
          <a:p>
            <a:pPr marL="0" marR="0" algn="l">
              <a:spcBef>
                <a:spcPts val="0"/>
              </a:spcBef>
              <a:spcAft>
                <a:spcPts val="0"/>
              </a:spcAft>
            </a:pPr>
            <a:r>
              <a:rPr lang="en-US" sz="1200" b="1" dirty="0">
                <a:effectLst/>
                <a:latin typeface="Arial" charset="0"/>
                <a:ea typeface="Arial" charset="0"/>
                <a:cs typeface="Arial" charset="0"/>
              </a:rPr>
              <a:t>Lara Marcuse MD	    </a:t>
            </a:r>
            <a:r>
              <a:rPr lang="en-US" sz="1200" b="1" dirty="0" smtClean="0">
                <a:effectLst/>
                <a:latin typeface="Arial" charset="0"/>
                <a:ea typeface="Arial" charset="0"/>
                <a:cs typeface="Arial" charset="0"/>
              </a:rPr>
              <a:t>	Neurology/Epilepsy</a:t>
            </a:r>
            <a:endParaRPr lang="en-US" sz="1200" b="1" dirty="0">
              <a:effectLst/>
              <a:latin typeface="Arial" charset="0"/>
              <a:ea typeface="Arial" charset="0"/>
              <a:cs typeface="Arial" charset="0"/>
            </a:endParaRPr>
          </a:p>
          <a:p>
            <a:pPr marL="0" marR="0" algn="l">
              <a:spcBef>
                <a:spcPts val="0"/>
              </a:spcBef>
              <a:spcAft>
                <a:spcPts val="0"/>
              </a:spcAft>
            </a:pPr>
            <a:r>
              <a:rPr lang="en-US" sz="1200" b="1" dirty="0">
                <a:effectLst/>
                <a:latin typeface="Arial" charset="0"/>
                <a:ea typeface="Arial" charset="0"/>
                <a:cs typeface="Arial" charset="0"/>
              </a:rPr>
              <a:t>Beth Brown CSW	   Social Work</a:t>
            </a:r>
          </a:p>
          <a:p>
            <a:pPr marL="0" marR="0" algn="l">
              <a:spcBef>
                <a:spcPts val="0"/>
              </a:spcBef>
              <a:spcAft>
                <a:spcPts val="0"/>
              </a:spcAft>
            </a:pPr>
            <a:r>
              <a:rPr lang="en-US" sz="1200" b="1" dirty="0">
                <a:effectLst/>
                <a:latin typeface="Arial" charset="0"/>
                <a:ea typeface="Arial" charset="0"/>
                <a:cs typeface="Arial" charset="0"/>
              </a:rPr>
              <a:t>Amy </a:t>
            </a:r>
            <a:r>
              <a:rPr lang="en-US" sz="1200" b="1" dirty="0" err="1">
                <a:effectLst/>
                <a:latin typeface="Arial" charset="0"/>
                <a:ea typeface="Arial" charset="0"/>
                <a:cs typeface="Arial" charset="0"/>
              </a:rPr>
              <a:t>Yang,MD</a:t>
            </a:r>
            <a:r>
              <a:rPr lang="en-US" sz="1200" b="1" dirty="0">
                <a:effectLst/>
                <a:latin typeface="Arial" charset="0"/>
                <a:ea typeface="Arial" charset="0"/>
                <a:cs typeface="Arial" charset="0"/>
              </a:rPr>
              <a:t>	    Genetics</a:t>
            </a:r>
          </a:p>
          <a:p>
            <a:pPr marL="0" marR="0" algn="l">
              <a:spcBef>
                <a:spcPts val="0"/>
              </a:spcBef>
              <a:spcAft>
                <a:spcPts val="0"/>
              </a:spcAft>
            </a:pPr>
            <a:r>
              <a:rPr lang="en-US" sz="1200" b="1" dirty="0">
                <a:effectLst/>
                <a:latin typeface="Arial" charset="0"/>
                <a:ea typeface="Arial" charset="0"/>
                <a:cs typeface="Arial" charset="0"/>
              </a:rPr>
              <a:t>Nanette Silverberg MD   Dermatology</a:t>
            </a:r>
          </a:p>
          <a:p>
            <a:pPr marL="0" marR="0" algn="l">
              <a:spcBef>
                <a:spcPts val="0"/>
              </a:spcBef>
              <a:spcAft>
                <a:spcPts val="0"/>
              </a:spcAft>
            </a:pPr>
            <a:r>
              <a:rPr lang="en-US" sz="1200" b="1" dirty="0">
                <a:effectLst/>
                <a:latin typeface="Arial" charset="0"/>
                <a:ea typeface="Arial" charset="0"/>
                <a:cs typeface="Arial" charset="0"/>
              </a:rPr>
              <a:t>Andy </a:t>
            </a:r>
            <a:r>
              <a:rPr lang="en-US" sz="1200" b="1" dirty="0" err="1">
                <a:effectLst/>
                <a:latin typeface="Arial" charset="0"/>
                <a:ea typeface="Arial" charset="0"/>
                <a:cs typeface="Arial" charset="0"/>
              </a:rPr>
              <a:t>Pomerantz</a:t>
            </a:r>
            <a:r>
              <a:rPr lang="en-US" sz="1200" b="1" dirty="0">
                <a:effectLst/>
                <a:latin typeface="Arial" charset="0"/>
                <a:ea typeface="Arial" charset="0"/>
                <a:cs typeface="Arial" charset="0"/>
              </a:rPr>
              <a:t> MD	    Urology</a:t>
            </a:r>
          </a:p>
          <a:p>
            <a:pPr marL="0" marR="0" algn="l">
              <a:spcBef>
                <a:spcPts val="0"/>
              </a:spcBef>
              <a:spcAft>
                <a:spcPts val="0"/>
              </a:spcAft>
            </a:pPr>
            <a:r>
              <a:rPr lang="en-US" sz="1200" b="1" dirty="0">
                <a:effectLst/>
                <a:latin typeface="Arial" charset="0"/>
                <a:ea typeface="Arial" charset="0"/>
                <a:cs typeface="Arial" charset="0"/>
              </a:rPr>
              <a:t>Morton </a:t>
            </a:r>
            <a:r>
              <a:rPr lang="en-US" sz="1200" b="1" dirty="0" smtClean="0">
                <a:effectLst/>
                <a:latin typeface="Arial" charset="0"/>
                <a:ea typeface="Arial" charset="0"/>
                <a:cs typeface="Arial" charset="0"/>
              </a:rPr>
              <a:t>Borg </a:t>
            </a:r>
            <a:r>
              <a:rPr lang="en-US" sz="1200" b="1" dirty="0">
                <a:effectLst/>
                <a:latin typeface="Arial" charset="0"/>
                <a:ea typeface="Arial" charset="0"/>
                <a:cs typeface="Arial" charset="0"/>
              </a:rPr>
              <a:t>MD             Cardiology</a:t>
            </a:r>
          </a:p>
          <a:p>
            <a:pPr marL="0" marR="0" algn="l">
              <a:spcBef>
                <a:spcPts val="0"/>
              </a:spcBef>
              <a:spcAft>
                <a:spcPts val="0"/>
              </a:spcAft>
            </a:pPr>
            <a:r>
              <a:rPr lang="en-US" sz="1200" b="1" dirty="0" smtClean="0">
                <a:effectLst/>
                <a:latin typeface="Arial" charset="0"/>
                <a:ea typeface="Arial" charset="0"/>
                <a:cs typeface="Arial" charset="0"/>
              </a:rPr>
              <a:t>Madeline  </a:t>
            </a:r>
            <a:r>
              <a:rPr lang="en-US" sz="1200" b="1" dirty="0">
                <a:effectLst/>
                <a:latin typeface="Arial" charset="0"/>
                <a:ea typeface="Arial" charset="0"/>
                <a:cs typeface="Arial" charset="0"/>
              </a:rPr>
              <a:t>Fields MD	   Neurology/Epilepsy</a:t>
            </a:r>
          </a:p>
          <a:p>
            <a:pPr marL="0" marR="0" algn="l">
              <a:spcBef>
                <a:spcPts val="0"/>
              </a:spcBef>
              <a:spcAft>
                <a:spcPts val="0"/>
              </a:spcAft>
            </a:pPr>
            <a:r>
              <a:rPr lang="en-US" sz="1200" b="1" dirty="0">
                <a:effectLst/>
                <a:latin typeface="Arial" charset="0"/>
                <a:ea typeface="Arial" charset="0"/>
                <a:cs typeface="Arial" charset="0"/>
              </a:rPr>
              <a:t>Jenna </a:t>
            </a:r>
            <a:r>
              <a:rPr lang="en-US" sz="1200" b="1" dirty="0" err="1">
                <a:effectLst/>
                <a:latin typeface="Arial" charset="0"/>
                <a:ea typeface="Arial" charset="0"/>
                <a:cs typeface="Arial" charset="0"/>
              </a:rPr>
              <a:t>Yoo</a:t>
            </a:r>
            <a:r>
              <a:rPr lang="en-US" sz="1200" b="1" dirty="0">
                <a:effectLst/>
                <a:latin typeface="Arial" charset="0"/>
                <a:ea typeface="Arial" charset="0"/>
                <a:cs typeface="Arial" charset="0"/>
              </a:rPr>
              <a:t> MD                </a:t>
            </a:r>
            <a:r>
              <a:rPr lang="en-US" sz="1200" b="1" dirty="0" smtClean="0">
                <a:effectLst/>
                <a:latin typeface="Arial" charset="0"/>
                <a:ea typeface="Arial" charset="0"/>
                <a:cs typeface="Arial" charset="0"/>
              </a:rPr>
              <a:t>Neurology/Epilepsy</a:t>
            </a:r>
          </a:p>
          <a:p>
            <a:pPr marL="0" marR="0" algn="l">
              <a:spcBef>
                <a:spcPts val="0"/>
              </a:spcBef>
              <a:spcAft>
                <a:spcPts val="0"/>
              </a:spcAft>
            </a:pPr>
            <a:r>
              <a:rPr lang="en-US" sz="1200" b="1" dirty="0" smtClean="0">
                <a:latin typeface="Arial" charset="0"/>
                <a:ea typeface="Arial" charset="0"/>
                <a:cs typeface="Arial" charset="0"/>
              </a:rPr>
              <a:t>Barry Love, MD		</a:t>
            </a:r>
            <a:r>
              <a:rPr lang="en-US" sz="1200" b="1" dirty="0" smtClean="0">
                <a:latin typeface="Arial" charset="0"/>
                <a:ea typeface="Arial" charset="0"/>
                <a:cs typeface="Arial" charset="0"/>
              </a:rPr>
              <a:t>Cardiology</a:t>
            </a:r>
            <a:endParaRPr lang="en-US" sz="1200" b="1" dirty="0" smtClean="0">
              <a:latin typeface="Arial" charset="0"/>
              <a:ea typeface="Arial" charset="0"/>
              <a:cs typeface="Arial" charset="0"/>
            </a:endParaRPr>
          </a:p>
          <a:p>
            <a:pPr marL="0" marR="0" algn="l">
              <a:spcBef>
                <a:spcPts val="0"/>
              </a:spcBef>
              <a:spcAft>
                <a:spcPts val="0"/>
              </a:spcAft>
            </a:pPr>
            <a:r>
              <a:rPr lang="en-US" sz="1200" b="1" dirty="0" smtClean="0">
                <a:effectLst/>
                <a:latin typeface="Arial" charset="0"/>
                <a:ea typeface="Arial" charset="0"/>
                <a:cs typeface="Arial" charset="0"/>
              </a:rPr>
              <a:t>Stanley Rothman, MD	Neurology</a:t>
            </a:r>
          </a:p>
          <a:p>
            <a:pPr marL="0" marR="0" algn="l">
              <a:spcBef>
                <a:spcPts val="0"/>
              </a:spcBef>
              <a:spcAft>
                <a:spcPts val="0"/>
              </a:spcAft>
            </a:pPr>
            <a:r>
              <a:rPr lang="en-US" sz="1200" b="1" dirty="0" smtClean="0">
                <a:latin typeface="Arial" charset="0"/>
                <a:ea typeface="Arial" charset="0"/>
                <a:cs typeface="Arial" charset="0"/>
              </a:rPr>
              <a:t>David Kaufman, MD	Neurology</a:t>
            </a:r>
          </a:p>
          <a:p>
            <a:pPr marL="0" marR="0" algn="l">
              <a:spcBef>
                <a:spcPts val="0"/>
              </a:spcBef>
              <a:spcAft>
                <a:spcPts val="0"/>
              </a:spcAft>
            </a:pPr>
            <a:r>
              <a:rPr lang="en-US" sz="1200" b="1" dirty="0" smtClean="0">
                <a:effectLst/>
                <a:latin typeface="Arial" charset="0"/>
                <a:ea typeface="Arial" charset="0"/>
                <a:cs typeface="Arial" charset="0"/>
              </a:rPr>
              <a:t>Jeffrey </a:t>
            </a:r>
            <a:r>
              <a:rPr lang="en-US" sz="1200" b="1" dirty="0" err="1" smtClean="0">
                <a:effectLst/>
                <a:latin typeface="Arial" charset="0"/>
                <a:ea typeface="Arial" charset="0"/>
                <a:cs typeface="Arial" charset="0"/>
              </a:rPr>
              <a:t>Saland</a:t>
            </a:r>
            <a:r>
              <a:rPr lang="en-US" sz="1200" b="1" dirty="0" smtClean="0">
                <a:effectLst/>
                <a:latin typeface="Arial" charset="0"/>
                <a:ea typeface="Arial" charset="0"/>
                <a:cs typeface="Arial" charset="0"/>
              </a:rPr>
              <a:t> MD		Renal</a:t>
            </a:r>
          </a:p>
          <a:p>
            <a:pPr marL="0" marR="0" algn="l">
              <a:spcBef>
                <a:spcPts val="0"/>
              </a:spcBef>
              <a:spcAft>
                <a:spcPts val="0"/>
              </a:spcAft>
            </a:pPr>
            <a:r>
              <a:rPr lang="en-US" sz="1200" b="1" dirty="0" smtClean="0">
                <a:latin typeface="Arial" charset="0"/>
                <a:ea typeface="Arial" charset="0"/>
                <a:cs typeface="Arial" charset="0"/>
              </a:rPr>
              <a:t>Dina Bolden NP		Epilepsy</a:t>
            </a:r>
          </a:p>
          <a:p>
            <a:pPr marL="0" marR="0" algn="l">
              <a:spcBef>
                <a:spcPts val="0"/>
              </a:spcBef>
              <a:spcAft>
                <a:spcPts val="0"/>
              </a:spcAft>
            </a:pPr>
            <a:endParaRPr lang="en-US" sz="1200" b="1" dirty="0">
              <a:effectLst/>
              <a:latin typeface="Arial" charset="0"/>
              <a:ea typeface="Arial" charset="0"/>
              <a:cs typeface="Arial" charset="0"/>
            </a:endParaRPr>
          </a:p>
        </p:txBody>
      </p:sp>
    </p:spTree>
    <p:extLst>
      <p:ext uri="{BB962C8B-B14F-4D97-AF65-F5344CB8AC3E}">
        <p14:creationId xmlns:p14="http://schemas.microsoft.com/office/powerpoint/2010/main" val="4146836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0"/>
            <a:ext cx="5281448" cy="6858000"/>
          </a:xfrm>
          <a:prstGeom prst="rect">
            <a:avLst/>
          </a:prstGeom>
        </p:spPr>
      </p:pic>
    </p:spTree>
    <p:extLst>
      <p:ext uri="{BB962C8B-B14F-4D97-AF65-F5344CB8AC3E}">
        <p14:creationId xmlns:p14="http://schemas.microsoft.com/office/powerpoint/2010/main" val="207941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untSinai">
  <a:themeElements>
    <a:clrScheme name="Moun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TotalTime>
  <Words>152</Words>
  <Application>Microsoft Office PowerPoint</Application>
  <PresentationFormat>On-screen Show (4:3)</PresentationFormat>
  <Paragraphs>65</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MountSinai</vt:lpstr>
      <vt:lpstr>WELCOME TO NYC! TONI KAVANAGH, RN,CNRN, MBA, MSHA –TSC Clinic Coordinator</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McGoldrick</dc:creator>
  <cp:lastModifiedBy>Kavanagh, Toni</cp:lastModifiedBy>
  <cp:revision>16</cp:revision>
  <dcterms:created xsi:type="dcterms:W3CDTF">2014-07-04T18:27:50Z</dcterms:created>
  <dcterms:modified xsi:type="dcterms:W3CDTF">2017-10-13T17:01:58Z</dcterms:modified>
</cp:coreProperties>
</file>